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58" r:id="rId3"/>
    <p:sldId id="270" r:id="rId4"/>
    <p:sldId id="266" r:id="rId5"/>
    <p:sldId id="265" r:id="rId6"/>
    <p:sldId id="268" r:id="rId7"/>
    <p:sldId id="267" r:id="rId8"/>
    <p:sldId id="259" r:id="rId9"/>
    <p:sldId id="263" r:id="rId10"/>
    <p:sldId id="260" r:id="rId11"/>
    <p:sldId id="262" r:id="rId12"/>
    <p:sldId id="269" r:id="rId13"/>
    <p:sldId id="271" r:id="rId14"/>
    <p:sldId id="264" r:id="rId15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026"/>
    <a:srgbClr val="4A001E"/>
    <a:srgbClr val="009900"/>
    <a:srgbClr val="009393"/>
    <a:srgbClr val="DB005A"/>
    <a:srgbClr val="FFFFFF"/>
    <a:srgbClr val="FCFCFC"/>
    <a:srgbClr val="516F9F"/>
    <a:srgbClr val="ED7D31"/>
    <a:srgbClr val="889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ie couetron" userId="edac213fb2fd7a1b" providerId="LiveId" clId="{8F9DA5DA-D578-40AD-85BA-9E21EF390A75}"/>
    <pc:docChg chg="undo custSel addSld delSld modSld">
      <pc:chgData name="mairie couetron" userId="edac213fb2fd7a1b" providerId="LiveId" clId="{8F9DA5DA-D578-40AD-85BA-9E21EF390A75}" dt="2020-05-18T12:22:36.974" v="1486" actId="1076"/>
      <pc:docMkLst>
        <pc:docMk/>
      </pc:docMkLst>
      <pc:sldChg chg="modSp mod">
        <pc:chgData name="mairie couetron" userId="edac213fb2fd7a1b" providerId="LiveId" clId="{8F9DA5DA-D578-40AD-85BA-9E21EF390A75}" dt="2020-05-14T13:39:40.126" v="993" actId="207"/>
        <pc:sldMkLst>
          <pc:docMk/>
          <pc:sldMk cId="4111676612" sldId="256"/>
        </pc:sldMkLst>
        <pc:spChg chg="mod">
          <ac:chgData name="mairie couetron" userId="edac213fb2fd7a1b" providerId="LiveId" clId="{8F9DA5DA-D578-40AD-85BA-9E21EF390A75}" dt="2020-05-13T13:26:51.727" v="155" actId="255"/>
          <ac:spMkLst>
            <pc:docMk/>
            <pc:sldMk cId="4111676612" sldId="256"/>
            <ac:spMk id="3" creationId="{4CDEC3BC-1F96-40B5-B17D-5B8B70D52675}"/>
          </ac:spMkLst>
        </pc:spChg>
        <pc:picChg chg="mod">
          <ac:chgData name="mairie couetron" userId="edac213fb2fd7a1b" providerId="LiveId" clId="{8F9DA5DA-D578-40AD-85BA-9E21EF390A75}" dt="2020-05-14T13:39:40.126" v="993" actId="207"/>
          <ac:picMkLst>
            <pc:docMk/>
            <pc:sldMk cId="4111676612" sldId="256"/>
            <ac:picMk id="5" creationId="{12CD7CBF-B02A-47FD-BA15-58F7DDDDE981}"/>
          </ac:picMkLst>
        </pc:picChg>
      </pc:sldChg>
      <pc:sldChg chg="new del">
        <pc:chgData name="mairie couetron" userId="edac213fb2fd7a1b" providerId="LiveId" clId="{8F9DA5DA-D578-40AD-85BA-9E21EF390A75}" dt="2020-05-11T08:25:13.823" v="2" actId="2696"/>
        <pc:sldMkLst>
          <pc:docMk/>
          <pc:sldMk cId="330411143" sldId="257"/>
        </pc:sldMkLst>
      </pc:sldChg>
      <pc:sldChg chg="addSp delSp modSp new mod">
        <pc:chgData name="mairie couetron" userId="edac213fb2fd7a1b" providerId="LiveId" clId="{8F9DA5DA-D578-40AD-85BA-9E21EF390A75}" dt="2020-05-18T12:01:52.809" v="1415" actId="1076"/>
        <pc:sldMkLst>
          <pc:docMk/>
          <pc:sldMk cId="1961926265" sldId="258"/>
        </pc:sldMkLst>
        <pc:spChg chg="mod">
          <ac:chgData name="mairie couetron" userId="edac213fb2fd7a1b" providerId="LiveId" clId="{8F9DA5DA-D578-40AD-85BA-9E21EF390A75}" dt="2020-05-14T13:57:46.075" v="1172" actId="122"/>
          <ac:spMkLst>
            <pc:docMk/>
            <pc:sldMk cId="1961926265" sldId="258"/>
            <ac:spMk id="2" creationId="{64FF5E81-EFD4-4BBF-8694-BF8356D7171C}"/>
          </ac:spMkLst>
        </pc:spChg>
        <pc:spChg chg="mod">
          <ac:chgData name="mairie couetron" userId="edac213fb2fd7a1b" providerId="LiveId" clId="{8F9DA5DA-D578-40AD-85BA-9E21EF390A75}" dt="2020-05-18T12:01:40.862" v="1414" actId="1076"/>
          <ac:spMkLst>
            <pc:docMk/>
            <pc:sldMk cId="1961926265" sldId="258"/>
            <ac:spMk id="3" creationId="{AB3F42B9-EC9F-4B0A-B9EE-651A02A1FDD7}"/>
          </ac:spMkLst>
        </pc:spChg>
        <pc:spChg chg="add mod">
          <ac:chgData name="mairie couetron" userId="edac213fb2fd7a1b" providerId="LiveId" clId="{8F9DA5DA-D578-40AD-85BA-9E21EF390A75}" dt="2020-05-18T12:01:30.199" v="1412" actId="1076"/>
          <ac:spMkLst>
            <pc:docMk/>
            <pc:sldMk cId="1961926265" sldId="258"/>
            <ac:spMk id="9" creationId="{73D6363C-F61E-4B14-9C40-0FA821C129DC}"/>
          </ac:spMkLst>
        </pc:spChg>
        <pc:picChg chg="add mod">
          <ac:chgData name="mairie couetron" userId="edac213fb2fd7a1b" providerId="LiveId" clId="{8F9DA5DA-D578-40AD-85BA-9E21EF390A75}" dt="2020-05-18T12:01:52.809" v="1415" actId="1076"/>
          <ac:picMkLst>
            <pc:docMk/>
            <pc:sldMk cId="1961926265" sldId="258"/>
            <ac:picMk id="4" creationId="{64A812C9-E3D6-49A6-81D3-E1244A9174DA}"/>
          </ac:picMkLst>
        </pc:picChg>
        <pc:picChg chg="add del mod modCrop">
          <ac:chgData name="mairie couetron" userId="edac213fb2fd7a1b" providerId="LiveId" clId="{8F9DA5DA-D578-40AD-85BA-9E21EF390A75}" dt="2020-05-14T12:37:06.827" v="719" actId="21"/>
          <ac:picMkLst>
            <pc:docMk/>
            <pc:sldMk cId="1961926265" sldId="258"/>
            <ac:picMk id="6" creationId="{074DDF70-E53C-44E2-BDE1-B8B18580E952}"/>
          </ac:picMkLst>
        </pc:picChg>
        <pc:picChg chg="add mod modCrop">
          <ac:chgData name="mairie couetron" userId="edac213fb2fd7a1b" providerId="LiveId" clId="{8F9DA5DA-D578-40AD-85BA-9E21EF390A75}" dt="2020-05-18T12:01:22.560" v="1411" actId="1076"/>
          <ac:picMkLst>
            <pc:docMk/>
            <pc:sldMk cId="1961926265" sldId="258"/>
            <ac:picMk id="8" creationId="{4B2BC02F-8288-4793-8BE7-3F86D0E10E07}"/>
          </ac:picMkLst>
        </pc:picChg>
      </pc:sldChg>
      <pc:sldChg chg="addSp delSp modSp new mod">
        <pc:chgData name="mairie couetron" userId="edac213fb2fd7a1b" providerId="LiveId" clId="{8F9DA5DA-D578-40AD-85BA-9E21EF390A75}" dt="2020-05-18T12:22:36.974" v="1486" actId="1076"/>
        <pc:sldMkLst>
          <pc:docMk/>
          <pc:sldMk cId="1922907944" sldId="259"/>
        </pc:sldMkLst>
        <pc:spChg chg="mod">
          <ac:chgData name="mairie couetron" userId="edac213fb2fd7a1b" providerId="LiveId" clId="{8F9DA5DA-D578-40AD-85BA-9E21EF390A75}" dt="2020-05-13T14:03:22.812" v="427" actId="20577"/>
          <ac:spMkLst>
            <pc:docMk/>
            <pc:sldMk cId="1922907944" sldId="259"/>
            <ac:spMk id="2" creationId="{EE000AE9-134A-4282-B501-452C85E81498}"/>
          </ac:spMkLst>
        </pc:spChg>
        <pc:spChg chg="mod">
          <ac:chgData name="mairie couetron" userId="edac213fb2fd7a1b" providerId="LiveId" clId="{8F9DA5DA-D578-40AD-85BA-9E21EF390A75}" dt="2020-05-13T14:22:33.896" v="531" actId="14100"/>
          <ac:spMkLst>
            <pc:docMk/>
            <pc:sldMk cId="1922907944" sldId="259"/>
            <ac:spMk id="3" creationId="{93531E60-6DEB-44EC-92F3-51CC5B6D0913}"/>
          </ac:spMkLst>
        </pc:spChg>
        <pc:spChg chg="add mod">
          <ac:chgData name="mairie couetron" userId="edac213fb2fd7a1b" providerId="LiveId" clId="{8F9DA5DA-D578-40AD-85BA-9E21EF390A75}" dt="2020-05-14T14:59:54.261" v="1405" actId="113"/>
          <ac:spMkLst>
            <pc:docMk/>
            <pc:sldMk cId="1922907944" sldId="259"/>
            <ac:spMk id="5" creationId="{A0D744D4-43B0-49D1-BAF1-AE1E2DF519F3}"/>
          </ac:spMkLst>
        </pc:spChg>
        <pc:spChg chg="add mod">
          <ac:chgData name="mairie couetron" userId="edac213fb2fd7a1b" providerId="LiveId" clId="{8F9DA5DA-D578-40AD-85BA-9E21EF390A75}" dt="2020-05-18T12:22:18.163" v="1482" actId="1076"/>
          <ac:spMkLst>
            <pc:docMk/>
            <pc:sldMk cId="1922907944" sldId="259"/>
            <ac:spMk id="14" creationId="{A106715A-B55C-49E1-8095-131060AF9A3F}"/>
          </ac:spMkLst>
        </pc:spChg>
        <pc:spChg chg="add mod">
          <ac:chgData name="mairie couetron" userId="edac213fb2fd7a1b" providerId="LiveId" clId="{8F9DA5DA-D578-40AD-85BA-9E21EF390A75}" dt="2020-05-18T12:16:54.079" v="1462" actId="1076"/>
          <ac:spMkLst>
            <pc:docMk/>
            <pc:sldMk cId="1922907944" sldId="259"/>
            <ac:spMk id="33" creationId="{E073C7B8-F464-4B62-976B-2ACB22DCA4D5}"/>
          </ac:spMkLst>
        </pc:spChg>
        <pc:spChg chg="add mod">
          <ac:chgData name="mairie couetron" userId="edac213fb2fd7a1b" providerId="LiveId" clId="{8F9DA5DA-D578-40AD-85BA-9E21EF390A75}" dt="2020-05-18T12:22:36.974" v="1486" actId="1076"/>
          <ac:spMkLst>
            <pc:docMk/>
            <pc:sldMk cId="1922907944" sldId="259"/>
            <ac:spMk id="34" creationId="{95A3BF96-1EB1-4770-90B1-606B35160735}"/>
          </ac:spMkLst>
        </pc:spChg>
        <pc:graphicFrameChg chg="add del mod">
          <ac:chgData name="mairie couetron" userId="edac213fb2fd7a1b" providerId="LiveId" clId="{8F9DA5DA-D578-40AD-85BA-9E21EF390A75}" dt="2020-05-13T14:30:10.166" v="582" actId="478"/>
          <ac:graphicFrameMkLst>
            <pc:docMk/>
            <pc:sldMk cId="1922907944" sldId="259"/>
            <ac:graphicFrameMk id="9" creationId="{9158FEC4-68E1-4817-B80A-432D01081B7E}"/>
          </ac:graphicFrameMkLst>
        </pc:graphicFrameChg>
        <pc:picChg chg="add mod ord modCrop">
          <ac:chgData name="mairie couetron" userId="edac213fb2fd7a1b" providerId="LiveId" clId="{8F9DA5DA-D578-40AD-85BA-9E21EF390A75}" dt="2020-05-18T12:21:41.403" v="1475" actId="1076"/>
          <ac:picMkLst>
            <pc:docMk/>
            <pc:sldMk cId="1922907944" sldId="259"/>
            <ac:picMk id="4" creationId="{B8D3595E-35C6-42A4-983C-6F122AF0166F}"/>
          </ac:picMkLst>
        </pc:picChg>
        <pc:picChg chg="add del mod">
          <ac:chgData name="mairie couetron" userId="edac213fb2fd7a1b" providerId="LiveId" clId="{8F9DA5DA-D578-40AD-85BA-9E21EF390A75}" dt="2020-05-14T09:55:40.496" v="633" actId="478"/>
          <ac:picMkLst>
            <pc:docMk/>
            <pc:sldMk cId="1922907944" sldId="259"/>
            <ac:picMk id="4" creationId="{DFE2086B-6573-4875-AE4F-967D443BD2C2}"/>
          </ac:picMkLst>
        </pc:picChg>
        <pc:picChg chg="add del mod modCrop">
          <ac:chgData name="mairie couetron" userId="edac213fb2fd7a1b" providerId="LiveId" clId="{8F9DA5DA-D578-40AD-85BA-9E21EF390A75}" dt="2020-05-13T14:30:15.668" v="583" actId="478"/>
          <ac:picMkLst>
            <pc:docMk/>
            <pc:sldMk cId="1922907944" sldId="259"/>
            <ac:picMk id="6" creationId="{0A3ECCC4-6014-41C7-9838-AA38FB66D51F}"/>
          </ac:picMkLst>
        </pc:picChg>
        <pc:picChg chg="add del">
          <ac:chgData name="mairie couetron" userId="edac213fb2fd7a1b" providerId="LiveId" clId="{8F9DA5DA-D578-40AD-85BA-9E21EF390A75}" dt="2020-05-18T12:09:39.137" v="1425" actId="478"/>
          <ac:picMkLst>
            <pc:docMk/>
            <pc:sldMk cId="1922907944" sldId="259"/>
            <ac:picMk id="6" creationId="{258A395A-EF30-4199-9A1D-A81A21D03BA6}"/>
          </ac:picMkLst>
        </pc:picChg>
        <pc:picChg chg="add mod ord">
          <ac:chgData name="mairie couetron" userId="edac213fb2fd7a1b" providerId="LiveId" clId="{8F9DA5DA-D578-40AD-85BA-9E21EF390A75}" dt="2020-05-18T12:22:29.831" v="1484" actId="1076"/>
          <ac:picMkLst>
            <pc:docMk/>
            <pc:sldMk cId="1922907944" sldId="259"/>
            <ac:picMk id="7" creationId="{F7E1D4A2-7C0E-4642-AD73-D865A10BAFC4}"/>
          </ac:picMkLst>
        </pc:picChg>
        <pc:picChg chg="add del mod">
          <ac:chgData name="mairie couetron" userId="edac213fb2fd7a1b" providerId="LiveId" clId="{8F9DA5DA-D578-40AD-85BA-9E21EF390A75}" dt="2020-05-13T14:33:03.083" v="593" actId="478"/>
          <ac:picMkLst>
            <pc:docMk/>
            <pc:sldMk cId="1922907944" sldId="259"/>
            <ac:picMk id="8" creationId="{6F4A6E66-D270-4714-BE95-5006C1089033}"/>
          </ac:picMkLst>
        </pc:picChg>
        <pc:picChg chg="add del">
          <ac:chgData name="mairie couetron" userId="edac213fb2fd7a1b" providerId="LiveId" clId="{8F9DA5DA-D578-40AD-85BA-9E21EF390A75}" dt="2020-05-18T12:09:56.364" v="1427" actId="478"/>
          <ac:picMkLst>
            <pc:docMk/>
            <pc:sldMk cId="1922907944" sldId="259"/>
            <ac:picMk id="8" creationId="{C527B8AC-FD73-4C12-AB5B-94EC797B0C0F}"/>
          </ac:picMkLst>
        </pc:picChg>
        <pc:picChg chg="add mod">
          <ac:chgData name="mairie couetron" userId="edac213fb2fd7a1b" providerId="LiveId" clId="{8F9DA5DA-D578-40AD-85BA-9E21EF390A75}" dt="2020-05-18T12:22:32.316" v="1485" actId="1076"/>
          <ac:picMkLst>
            <pc:docMk/>
            <pc:sldMk cId="1922907944" sldId="259"/>
            <ac:picMk id="9" creationId="{E7D26288-21DE-435E-A0FE-28E301A4ED54}"/>
          </ac:picMkLst>
        </pc:picChg>
        <pc:picChg chg="add del mod">
          <ac:chgData name="mairie couetron" userId="edac213fb2fd7a1b" providerId="LiveId" clId="{8F9DA5DA-D578-40AD-85BA-9E21EF390A75}" dt="2020-05-18T12:10:59.683" v="1433" actId="478"/>
          <ac:picMkLst>
            <pc:docMk/>
            <pc:sldMk cId="1922907944" sldId="259"/>
            <ac:picMk id="10" creationId="{0CE7F109-0C3C-4951-8A20-E7BA4A97C94C}"/>
          </ac:picMkLst>
        </pc:picChg>
        <pc:picChg chg="add mod modCrop">
          <ac:chgData name="mairie couetron" userId="edac213fb2fd7a1b" providerId="LiveId" clId="{8F9DA5DA-D578-40AD-85BA-9E21EF390A75}" dt="2020-05-18T12:16:48.453" v="1461" actId="1076"/>
          <ac:picMkLst>
            <pc:docMk/>
            <pc:sldMk cId="1922907944" sldId="259"/>
            <ac:picMk id="11" creationId="{7A57C29F-8451-4DED-8C16-F67E4A92E25F}"/>
          </ac:picMkLst>
        </pc:picChg>
        <pc:picChg chg="add del">
          <ac:chgData name="mairie couetron" userId="edac213fb2fd7a1b" providerId="LiveId" clId="{8F9DA5DA-D578-40AD-85BA-9E21EF390A75}" dt="2020-05-18T12:11:53.309" v="1435" actId="478"/>
          <ac:picMkLst>
            <pc:docMk/>
            <pc:sldMk cId="1922907944" sldId="259"/>
            <ac:picMk id="12" creationId="{48511EE7-97B5-4110-A1F7-5AF71F264FB1}"/>
          </ac:picMkLst>
        </pc:picChg>
        <pc:picChg chg="add del mod">
          <ac:chgData name="mairie couetron" userId="edac213fb2fd7a1b" providerId="LiveId" clId="{8F9DA5DA-D578-40AD-85BA-9E21EF390A75}" dt="2020-05-14T09:48:38.881" v="610" actId="478"/>
          <ac:picMkLst>
            <pc:docMk/>
            <pc:sldMk cId="1922907944" sldId="259"/>
            <ac:picMk id="12" creationId="{D0B4A258-6522-4A64-94FD-428CC9E6B911}"/>
          </ac:picMkLst>
        </pc:picChg>
        <pc:picChg chg="add mod ord modCrop">
          <ac:chgData name="mairie couetron" userId="edac213fb2fd7a1b" providerId="LiveId" clId="{8F9DA5DA-D578-40AD-85BA-9E21EF390A75}" dt="2020-05-18T12:22:05.983" v="1479" actId="732"/>
          <ac:picMkLst>
            <pc:docMk/>
            <pc:sldMk cId="1922907944" sldId="259"/>
            <ac:picMk id="13" creationId="{8743AC20-E95C-4258-9CA4-39D4B7026010}"/>
          </ac:picMkLst>
        </pc:picChg>
        <pc:picChg chg="add del mod">
          <ac:chgData name="mairie couetron" userId="edac213fb2fd7a1b" providerId="LiveId" clId="{8F9DA5DA-D578-40AD-85BA-9E21EF390A75}" dt="2020-05-14T09:50:24.738" v="612" actId="478"/>
          <ac:picMkLst>
            <pc:docMk/>
            <pc:sldMk cId="1922907944" sldId="259"/>
            <ac:picMk id="14" creationId="{B699ACB6-9F16-455A-BF30-119CDD7E5BEA}"/>
          </ac:picMkLst>
        </pc:picChg>
        <pc:picChg chg="add mod ord modCrop">
          <ac:chgData name="mairie couetron" userId="edac213fb2fd7a1b" providerId="LiveId" clId="{8F9DA5DA-D578-40AD-85BA-9E21EF390A75}" dt="2020-05-18T12:21:37.796" v="1474" actId="1076"/>
          <ac:picMkLst>
            <pc:docMk/>
            <pc:sldMk cId="1922907944" sldId="259"/>
            <ac:picMk id="15" creationId="{9C315AC0-9C6C-474A-BD25-BAE926C7C960}"/>
          </ac:picMkLst>
        </pc:picChg>
        <pc:picChg chg="add del mod">
          <ac:chgData name="mairie couetron" userId="edac213fb2fd7a1b" providerId="LiveId" clId="{8F9DA5DA-D578-40AD-85BA-9E21EF390A75}" dt="2020-05-14T09:52:06.030" v="619" actId="478"/>
          <ac:picMkLst>
            <pc:docMk/>
            <pc:sldMk cId="1922907944" sldId="259"/>
            <ac:picMk id="16" creationId="{A323440B-5470-455F-B929-AD6DA10130A3}"/>
          </ac:picMkLst>
        </pc:picChg>
        <pc:picChg chg="add mod">
          <ac:chgData name="mairie couetron" userId="edac213fb2fd7a1b" providerId="LiveId" clId="{8F9DA5DA-D578-40AD-85BA-9E21EF390A75}" dt="2020-05-18T12:22:27.497" v="1483" actId="1076"/>
          <ac:picMkLst>
            <pc:docMk/>
            <pc:sldMk cId="1922907944" sldId="259"/>
            <ac:picMk id="18" creationId="{EA2C2416-8B2D-48FE-9789-084D0D9A8DED}"/>
          </ac:picMkLst>
        </pc:picChg>
        <pc:picChg chg="add mod ord modCrop">
          <ac:chgData name="mairie couetron" userId="edac213fb2fd7a1b" providerId="LiveId" clId="{8F9DA5DA-D578-40AD-85BA-9E21EF390A75}" dt="2020-05-14T09:55:47.701" v="635" actId="167"/>
          <ac:picMkLst>
            <pc:docMk/>
            <pc:sldMk cId="1922907944" sldId="259"/>
            <ac:picMk id="20" creationId="{69295D5B-333A-4373-B67D-610534408F53}"/>
          </ac:picMkLst>
        </pc:picChg>
        <pc:picChg chg="add del mod">
          <ac:chgData name="mairie couetron" userId="edac213fb2fd7a1b" providerId="LiveId" clId="{8F9DA5DA-D578-40AD-85BA-9E21EF390A75}" dt="2020-05-14T12:29:53.889" v="657" actId="478"/>
          <ac:picMkLst>
            <pc:docMk/>
            <pc:sldMk cId="1922907944" sldId="259"/>
            <ac:picMk id="22" creationId="{904CE9C1-F416-4B79-85F2-6AAE31C78EDB}"/>
          </ac:picMkLst>
        </pc:picChg>
        <pc:picChg chg="add del mod">
          <ac:chgData name="mairie couetron" userId="edac213fb2fd7a1b" providerId="LiveId" clId="{8F9DA5DA-D578-40AD-85BA-9E21EF390A75}" dt="2020-05-14T12:24:43.124" v="641" actId="478"/>
          <ac:picMkLst>
            <pc:docMk/>
            <pc:sldMk cId="1922907944" sldId="259"/>
            <ac:picMk id="24" creationId="{CD81188B-6A75-4DE0-A31B-BC1671391935}"/>
          </ac:picMkLst>
        </pc:picChg>
        <pc:picChg chg="add del mod">
          <ac:chgData name="mairie couetron" userId="edac213fb2fd7a1b" providerId="LiveId" clId="{8F9DA5DA-D578-40AD-85BA-9E21EF390A75}" dt="2020-05-14T12:32:00.963" v="679" actId="478"/>
          <ac:picMkLst>
            <pc:docMk/>
            <pc:sldMk cId="1922907944" sldId="259"/>
            <ac:picMk id="26" creationId="{48778340-FC98-47CA-9D7D-31582E17B8F2}"/>
          </ac:picMkLst>
        </pc:picChg>
        <pc:picChg chg="add mod">
          <ac:chgData name="mairie couetron" userId="edac213fb2fd7a1b" providerId="LiveId" clId="{8F9DA5DA-D578-40AD-85BA-9E21EF390A75}" dt="2020-05-14T12:32:08.514" v="682" actId="1076"/>
          <ac:picMkLst>
            <pc:docMk/>
            <pc:sldMk cId="1922907944" sldId="259"/>
            <ac:picMk id="28" creationId="{B05CD955-528E-49FE-A870-25ECFD7485BB}"/>
          </ac:picMkLst>
        </pc:picChg>
        <pc:picChg chg="add del mod ord modCrop">
          <ac:chgData name="mairie couetron" userId="edac213fb2fd7a1b" providerId="LiveId" clId="{8F9DA5DA-D578-40AD-85BA-9E21EF390A75}" dt="2020-05-14T12:31:58.881" v="678" actId="478"/>
          <ac:picMkLst>
            <pc:docMk/>
            <pc:sldMk cId="1922907944" sldId="259"/>
            <ac:picMk id="30" creationId="{65056E71-B5B7-4D04-B87C-3E374C325ACF}"/>
          </ac:picMkLst>
        </pc:picChg>
        <pc:picChg chg="add del mod ord">
          <ac:chgData name="mairie couetron" userId="edac213fb2fd7a1b" providerId="LiveId" clId="{8F9DA5DA-D578-40AD-85BA-9E21EF390A75}" dt="2020-05-14T12:33:04.674" v="684" actId="478"/>
          <ac:picMkLst>
            <pc:docMk/>
            <pc:sldMk cId="1922907944" sldId="259"/>
            <ac:picMk id="32" creationId="{5DED5DCB-F9A7-447E-AD4C-B72B53F22390}"/>
          </ac:picMkLst>
        </pc:picChg>
        <pc:picChg chg="add del mod modCrop">
          <ac:chgData name="mairie couetron" userId="edac213fb2fd7a1b" providerId="LiveId" clId="{8F9DA5DA-D578-40AD-85BA-9E21EF390A75}" dt="2020-05-18T12:08:34.869" v="1423" actId="478"/>
          <ac:picMkLst>
            <pc:docMk/>
            <pc:sldMk cId="1922907944" sldId="259"/>
            <ac:picMk id="35" creationId="{22444D2D-6985-4641-980A-7BEFC8806A81}"/>
          </ac:picMkLst>
        </pc:picChg>
      </pc:sldChg>
      <pc:sldChg chg="addSp delSp modSp new mod">
        <pc:chgData name="mairie couetron" userId="edac213fb2fd7a1b" providerId="LiveId" clId="{8F9DA5DA-D578-40AD-85BA-9E21EF390A75}" dt="2020-05-14T14:10:05.108" v="1285" actId="21"/>
        <pc:sldMkLst>
          <pc:docMk/>
          <pc:sldMk cId="2738499199" sldId="260"/>
        </pc:sldMkLst>
        <pc:spChg chg="mod">
          <ac:chgData name="mairie couetron" userId="edac213fb2fd7a1b" providerId="LiveId" clId="{8F9DA5DA-D578-40AD-85BA-9E21EF390A75}" dt="2020-05-14T14:04:37.936" v="1271" actId="1076"/>
          <ac:spMkLst>
            <pc:docMk/>
            <pc:sldMk cId="2738499199" sldId="260"/>
            <ac:spMk id="2" creationId="{BC91C105-D644-462B-B3FD-10174ED8EB09}"/>
          </ac:spMkLst>
        </pc:spChg>
        <pc:spChg chg="del">
          <ac:chgData name="mairie couetron" userId="edac213fb2fd7a1b" providerId="LiveId" clId="{8F9DA5DA-D578-40AD-85BA-9E21EF390A75}" dt="2020-05-13T14:44:45.920" v="595"/>
          <ac:spMkLst>
            <pc:docMk/>
            <pc:sldMk cId="2738499199" sldId="260"/>
            <ac:spMk id="3" creationId="{2CF01053-D454-4148-BAD0-B4B0DC08313B}"/>
          </ac:spMkLst>
        </pc:spChg>
        <pc:picChg chg="add mod">
          <ac:chgData name="mairie couetron" userId="edac213fb2fd7a1b" providerId="LiveId" clId="{8F9DA5DA-D578-40AD-85BA-9E21EF390A75}" dt="2020-05-14T14:04:40.501" v="1272" actId="1076"/>
          <ac:picMkLst>
            <pc:docMk/>
            <pc:sldMk cId="2738499199" sldId="260"/>
            <ac:picMk id="4" creationId="{07E3CF95-7A56-4EFA-B6EA-6E945F1D9412}"/>
          </ac:picMkLst>
        </pc:picChg>
        <pc:picChg chg="add mod">
          <ac:chgData name="mairie couetron" userId="edac213fb2fd7a1b" providerId="LiveId" clId="{8F9DA5DA-D578-40AD-85BA-9E21EF390A75}" dt="2020-05-14T14:04:46.716" v="1273" actId="1076"/>
          <ac:picMkLst>
            <pc:docMk/>
            <pc:sldMk cId="2738499199" sldId="260"/>
            <ac:picMk id="5" creationId="{9E367BFC-EDBF-46AD-A17D-EBCDE900B245}"/>
          </ac:picMkLst>
        </pc:picChg>
        <pc:picChg chg="add mod">
          <ac:chgData name="mairie couetron" userId="edac213fb2fd7a1b" providerId="LiveId" clId="{8F9DA5DA-D578-40AD-85BA-9E21EF390A75}" dt="2020-05-14T14:09:16.035" v="1283" actId="1076"/>
          <ac:picMkLst>
            <pc:docMk/>
            <pc:sldMk cId="2738499199" sldId="260"/>
            <ac:picMk id="7" creationId="{2BFAB392-3FC0-40FD-8DCC-CF63D31B5051}"/>
          </ac:picMkLst>
        </pc:picChg>
        <pc:picChg chg="add mod">
          <ac:chgData name="mairie couetron" userId="edac213fb2fd7a1b" providerId="LiveId" clId="{8F9DA5DA-D578-40AD-85BA-9E21EF390A75}" dt="2020-05-14T14:08:53.139" v="1278" actId="1076"/>
          <ac:picMkLst>
            <pc:docMk/>
            <pc:sldMk cId="2738499199" sldId="260"/>
            <ac:picMk id="9" creationId="{76A741F7-34A8-4852-8C6C-DCEA48AB4BC8}"/>
          </ac:picMkLst>
        </pc:picChg>
        <pc:picChg chg="add del mod">
          <ac:chgData name="mairie couetron" userId="edac213fb2fd7a1b" providerId="LiveId" clId="{8F9DA5DA-D578-40AD-85BA-9E21EF390A75}" dt="2020-05-14T14:10:05.108" v="1285" actId="21"/>
          <ac:picMkLst>
            <pc:docMk/>
            <pc:sldMk cId="2738499199" sldId="260"/>
            <ac:picMk id="11" creationId="{24BA7F0F-D8DE-458C-8555-7D4DFFFB1402}"/>
          </ac:picMkLst>
        </pc:picChg>
      </pc:sldChg>
      <pc:sldChg chg="addSp delSp modSp new mod">
        <pc:chgData name="mairie couetron" userId="edac213fb2fd7a1b" providerId="LiveId" clId="{8F9DA5DA-D578-40AD-85BA-9E21EF390A75}" dt="2020-05-14T13:57:40.846" v="1171" actId="122"/>
        <pc:sldMkLst>
          <pc:docMk/>
          <pc:sldMk cId="2917697066" sldId="261"/>
        </pc:sldMkLst>
        <pc:spChg chg="mod">
          <ac:chgData name="mairie couetron" userId="edac213fb2fd7a1b" providerId="LiveId" clId="{8F9DA5DA-D578-40AD-85BA-9E21EF390A75}" dt="2020-05-14T13:57:40.846" v="1171" actId="122"/>
          <ac:spMkLst>
            <pc:docMk/>
            <pc:sldMk cId="2917697066" sldId="261"/>
            <ac:spMk id="2" creationId="{55E0C056-3EDE-4BC8-BB2C-F16D1BBE7EC4}"/>
          </ac:spMkLst>
        </pc:spChg>
        <pc:spChg chg="del">
          <ac:chgData name="mairie couetron" userId="edac213fb2fd7a1b" providerId="LiveId" clId="{8F9DA5DA-D578-40AD-85BA-9E21EF390A75}" dt="2020-05-14T12:37:15.330" v="720"/>
          <ac:spMkLst>
            <pc:docMk/>
            <pc:sldMk cId="2917697066" sldId="261"/>
            <ac:spMk id="3" creationId="{C5CA3460-E13A-4BD6-A453-37F911643ED3}"/>
          </ac:spMkLst>
        </pc:spChg>
        <pc:spChg chg="add del mod">
          <ac:chgData name="mairie couetron" userId="edac213fb2fd7a1b" providerId="LiveId" clId="{8F9DA5DA-D578-40AD-85BA-9E21EF390A75}" dt="2020-05-14T12:44:27.834" v="772" actId="478"/>
          <ac:spMkLst>
            <pc:docMk/>
            <pc:sldMk cId="2917697066" sldId="261"/>
            <ac:spMk id="5" creationId="{00AE8F92-1995-4643-85B9-3E500779FCEE}"/>
          </ac:spMkLst>
        </pc:spChg>
        <pc:spChg chg="add mod">
          <ac:chgData name="mairie couetron" userId="edac213fb2fd7a1b" providerId="LiveId" clId="{8F9DA5DA-D578-40AD-85BA-9E21EF390A75}" dt="2020-05-14T13:54:23.062" v="1158" actId="255"/>
          <ac:spMkLst>
            <pc:docMk/>
            <pc:sldMk cId="2917697066" sldId="261"/>
            <ac:spMk id="6" creationId="{FAF7670C-CCC5-4267-B5B4-075240FF2799}"/>
          </ac:spMkLst>
        </pc:spChg>
        <pc:spChg chg="add mod">
          <ac:chgData name="mairie couetron" userId="edac213fb2fd7a1b" providerId="LiveId" clId="{8F9DA5DA-D578-40AD-85BA-9E21EF390A75}" dt="2020-05-14T13:55:44.692" v="1164" actId="1076"/>
          <ac:spMkLst>
            <pc:docMk/>
            <pc:sldMk cId="2917697066" sldId="261"/>
            <ac:spMk id="9" creationId="{A0C5BAC3-E6F3-4A28-A0EB-79A6FD5F7DA1}"/>
          </ac:spMkLst>
        </pc:spChg>
        <pc:spChg chg="add mod">
          <ac:chgData name="mairie couetron" userId="edac213fb2fd7a1b" providerId="LiveId" clId="{8F9DA5DA-D578-40AD-85BA-9E21EF390A75}" dt="2020-05-14T13:55:57.988" v="1166" actId="1076"/>
          <ac:spMkLst>
            <pc:docMk/>
            <pc:sldMk cId="2917697066" sldId="261"/>
            <ac:spMk id="10" creationId="{EF649E09-CA08-4856-B58A-3FA872F82F73}"/>
          </ac:spMkLst>
        </pc:spChg>
        <pc:spChg chg="add mod">
          <ac:chgData name="mairie couetron" userId="edac213fb2fd7a1b" providerId="LiveId" clId="{8F9DA5DA-D578-40AD-85BA-9E21EF390A75}" dt="2020-05-14T13:56:45.414" v="1167" actId="1076"/>
          <ac:spMkLst>
            <pc:docMk/>
            <pc:sldMk cId="2917697066" sldId="261"/>
            <ac:spMk id="11" creationId="{8F39E31F-ED33-4F3C-AE59-FBA1B8117973}"/>
          </ac:spMkLst>
        </pc:spChg>
        <pc:picChg chg="add mod">
          <ac:chgData name="mairie couetron" userId="edac213fb2fd7a1b" providerId="LiveId" clId="{8F9DA5DA-D578-40AD-85BA-9E21EF390A75}" dt="2020-05-14T13:57:33.623" v="1170" actId="14100"/>
          <ac:picMkLst>
            <pc:docMk/>
            <pc:sldMk cId="2917697066" sldId="261"/>
            <ac:picMk id="4" creationId="{2E4E00EC-1827-4478-9272-E361AB8C0ACD}"/>
          </ac:picMkLst>
        </pc:picChg>
        <pc:picChg chg="add mod ord modCrop">
          <ac:chgData name="mairie couetron" userId="edac213fb2fd7a1b" providerId="LiveId" clId="{8F9DA5DA-D578-40AD-85BA-9E21EF390A75}" dt="2020-05-14T13:57:21.085" v="1169" actId="732"/>
          <ac:picMkLst>
            <pc:docMk/>
            <pc:sldMk cId="2917697066" sldId="261"/>
            <ac:picMk id="8" creationId="{5529C5E8-7D55-4955-BE8B-5904FD7A712A}"/>
          </ac:picMkLst>
        </pc:picChg>
      </pc:sldChg>
      <pc:sldChg chg="addSp delSp modSp new mod">
        <pc:chgData name="mairie couetron" userId="edac213fb2fd7a1b" providerId="LiveId" clId="{8F9DA5DA-D578-40AD-85BA-9E21EF390A75}" dt="2020-05-18T12:12:22.105" v="1438" actId="478"/>
        <pc:sldMkLst>
          <pc:docMk/>
          <pc:sldMk cId="3293415247" sldId="262"/>
        </pc:sldMkLst>
        <pc:spChg chg="mod">
          <ac:chgData name="mairie couetron" userId="edac213fb2fd7a1b" providerId="LiveId" clId="{8F9DA5DA-D578-40AD-85BA-9E21EF390A75}" dt="2020-05-14T14:25:58.962" v="1393" actId="20577"/>
          <ac:spMkLst>
            <pc:docMk/>
            <pc:sldMk cId="3293415247" sldId="262"/>
            <ac:spMk id="2" creationId="{C01E822D-7AA3-4C6C-8139-22B74A3485D5}"/>
          </ac:spMkLst>
        </pc:spChg>
        <pc:spChg chg="del">
          <ac:chgData name="mairie couetron" userId="edac213fb2fd7a1b" providerId="LiveId" clId="{8F9DA5DA-D578-40AD-85BA-9E21EF390A75}" dt="2020-05-14T14:10:15.805" v="1287"/>
          <ac:spMkLst>
            <pc:docMk/>
            <pc:sldMk cId="3293415247" sldId="262"/>
            <ac:spMk id="3" creationId="{4EC86836-9D7E-4BA4-A800-DEB5B4F2B189}"/>
          </ac:spMkLst>
        </pc:spChg>
        <pc:graphicFrameChg chg="add del mod">
          <ac:chgData name="mairie couetron" userId="edac213fb2fd7a1b" providerId="LiveId" clId="{8F9DA5DA-D578-40AD-85BA-9E21EF390A75}" dt="2020-05-18T12:12:22.105" v="1438" actId="478"/>
          <ac:graphicFrameMkLst>
            <pc:docMk/>
            <pc:sldMk cId="3293415247" sldId="262"/>
            <ac:graphicFrameMk id="3" creationId="{E484433C-FCBA-4934-AEBB-2400D739AE40}"/>
          </ac:graphicFrameMkLst>
        </pc:graphicFrameChg>
        <pc:picChg chg="add mod">
          <ac:chgData name="mairie couetron" userId="edac213fb2fd7a1b" providerId="LiveId" clId="{8F9DA5DA-D578-40AD-85BA-9E21EF390A75}" dt="2020-05-14T14:14:37.876" v="1295" actId="1076"/>
          <ac:picMkLst>
            <pc:docMk/>
            <pc:sldMk cId="3293415247" sldId="262"/>
            <ac:picMk id="4" creationId="{0561DC73-7A0C-4D73-B220-571BCBC1C7C5}"/>
          </ac:picMkLst>
        </pc:picChg>
        <pc:picChg chg="add del mod">
          <ac:chgData name="mairie couetron" userId="edac213fb2fd7a1b" providerId="LiveId" clId="{8F9DA5DA-D578-40AD-85BA-9E21EF390A75}" dt="2020-05-14T14:14:30.822" v="1293" actId="478"/>
          <ac:picMkLst>
            <pc:docMk/>
            <pc:sldMk cId="3293415247" sldId="262"/>
            <ac:picMk id="6" creationId="{09D1CDC9-9992-4BF1-BE43-EAEED5706D6F}"/>
          </ac:picMkLst>
        </pc:picChg>
        <pc:picChg chg="add mod">
          <ac:chgData name="mairie couetron" userId="edac213fb2fd7a1b" providerId="LiveId" clId="{8F9DA5DA-D578-40AD-85BA-9E21EF390A75}" dt="2020-05-14T14:14:34.072" v="1294" actId="1440"/>
          <ac:picMkLst>
            <pc:docMk/>
            <pc:sldMk cId="3293415247" sldId="262"/>
            <ac:picMk id="8" creationId="{07E94EE2-907A-43FF-9B0F-6CF7ED135F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C3D6A0C-9E39-472A-B7BB-8230F3509F79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928BFA65-1F48-4E9A-8367-D89B7E1C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9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0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30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93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23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55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5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65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56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7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4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34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7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6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45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19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9BB1-65ED-4CFE-A71D-4F73D0790CE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61A5CC-4CE7-4271-972B-24F20355C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7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etronauperche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1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A89524-7054-4360-B931-C54988EBA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CD7CBF-B02A-47FD-BA15-58F7DDDD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426" y="530093"/>
            <a:ext cx="10045148" cy="2656852"/>
          </a:xfrm>
          <a:prstGeom prst="rect">
            <a:avLst/>
          </a:prstGeom>
          <a:solidFill>
            <a:srgbClr val="009393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BBCCF7E-AE7C-421E-9990-98D7977EB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701" y="4090021"/>
            <a:ext cx="7298598" cy="2457056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D136102A-8525-4E96-BC72-2751AE539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13" y="3453202"/>
            <a:ext cx="11118574" cy="703284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FB0026"/>
                </a:solidFill>
              </a:rPr>
              <a:t>Couëtron-au-Perche lance son opération Hacker</a:t>
            </a:r>
            <a:r>
              <a:rPr lang="fr-FR" sz="2800" i="1" dirty="0">
                <a:solidFill>
                  <a:srgbClr val="FB0026"/>
                </a:solidFill>
              </a:rPr>
              <a:t>1</a:t>
            </a:r>
            <a:r>
              <a:rPr lang="fr-FR" sz="2800" dirty="0">
                <a:solidFill>
                  <a:srgbClr val="FB0026"/>
                </a:solidFill>
              </a:rPr>
              <a:t>Village</a:t>
            </a:r>
          </a:p>
        </p:txBody>
      </p:sp>
    </p:spTree>
    <p:extLst>
      <p:ext uri="{BB962C8B-B14F-4D97-AF65-F5344CB8AC3E}">
        <p14:creationId xmlns:p14="http://schemas.microsoft.com/office/powerpoint/2010/main" val="411167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9331449-4291-4B9B-8C53-3F3AF75C4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440103" y="1186944"/>
            <a:ext cx="3527670" cy="291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91C105-D644-462B-B3FD-10174ED8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4" y="286019"/>
            <a:ext cx="1122459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9393"/>
                </a:solidFill>
                <a:latin typeface="Lucida Handwriting" panose="03010101010101010101" pitchFamily="66" charset="0"/>
              </a:rPr>
              <a:t>Une commune au patrimoine unique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367BFC-EDBF-46AD-A17D-EBCDE900B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702" y="4269578"/>
            <a:ext cx="3445565" cy="244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FAB392-3FC0-40FD-8DCC-CF63D31B5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3"/>
          <a:stretch/>
        </p:blipFill>
        <p:spPr>
          <a:xfrm>
            <a:off x="364461" y="1258212"/>
            <a:ext cx="3480653" cy="250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A741F7-34A8-4852-8C6C-DCEA48AB4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04" y="4236572"/>
            <a:ext cx="3823725" cy="2419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40050C-D378-4D9C-A062-202DE27D421C}"/>
              </a:ext>
            </a:extLst>
          </p:cNvPr>
          <p:cNvSpPr txBox="1"/>
          <p:nvPr/>
        </p:nvSpPr>
        <p:spPr>
          <a:xfrm>
            <a:off x="699580" y="3325334"/>
            <a:ext cx="353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 Château de Glatigny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445806-0468-456F-8244-0E352AF3B2E4}"/>
              </a:ext>
            </a:extLst>
          </p:cNvPr>
          <p:cNvSpPr txBox="1"/>
          <p:nvPr/>
        </p:nvSpPr>
        <p:spPr>
          <a:xfrm>
            <a:off x="4957954" y="5972028"/>
            <a:ext cx="3169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  Château de Saint Agil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53FE7-37E1-4BE4-AD67-DF3CA24D1EFC}"/>
              </a:ext>
            </a:extLst>
          </p:cNvPr>
          <p:cNvSpPr txBox="1"/>
          <p:nvPr/>
        </p:nvSpPr>
        <p:spPr>
          <a:xfrm>
            <a:off x="1986944" y="5950324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   La Grange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E282B9-C763-482E-BFE6-75F93D4492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50489"/>
            <a:ext cx="1243692" cy="3109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7A1C2C-89A7-41FE-8532-2B0CD8B389AE}"/>
              </a:ext>
            </a:extLst>
          </p:cNvPr>
          <p:cNvSpPr txBox="1"/>
          <p:nvPr/>
        </p:nvSpPr>
        <p:spPr>
          <a:xfrm>
            <a:off x="4459268" y="3680925"/>
            <a:ext cx="344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Commanderie d’Arville  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2AB4521-94E8-4DA8-A690-8C0DC61E07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762" y="1258212"/>
            <a:ext cx="2633261" cy="385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A3BC936-041B-4D41-BC8F-F9A2E9968D97}"/>
              </a:ext>
            </a:extLst>
          </p:cNvPr>
          <p:cNvSpPr txBox="1"/>
          <p:nvPr/>
        </p:nvSpPr>
        <p:spPr>
          <a:xfrm>
            <a:off x="8562762" y="4432280"/>
            <a:ext cx="272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Église de Saint-Avit</a:t>
            </a:r>
          </a:p>
        </p:txBody>
      </p:sp>
    </p:spTree>
    <p:extLst>
      <p:ext uri="{BB962C8B-B14F-4D97-AF65-F5344CB8AC3E}">
        <p14:creationId xmlns:p14="http://schemas.microsoft.com/office/powerpoint/2010/main" val="27384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E822D-7AA3-4C6C-8139-22B74A34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9393"/>
                </a:solidFill>
                <a:latin typeface="Lucida Handwriting" panose="03010101010101010101" pitchFamily="66" charset="0"/>
              </a:rPr>
              <a:t>	</a:t>
            </a:r>
            <a:r>
              <a:rPr lang="fr-FR" sz="4000" dirty="0">
                <a:solidFill>
                  <a:srgbClr val="009393"/>
                </a:solidFill>
                <a:latin typeface="Lucida Handwriting" panose="03010101010101010101" pitchFamily="66" charset="0"/>
              </a:rPr>
              <a:t>Une offre artistique et culturelle</a:t>
            </a:r>
            <a:br>
              <a:rPr lang="fr-FR" sz="4000" dirty="0">
                <a:solidFill>
                  <a:srgbClr val="009393"/>
                </a:solidFill>
                <a:latin typeface="Lucida Handwriting" panose="03010101010101010101" pitchFamily="66" charset="0"/>
              </a:rPr>
            </a:br>
            <a:r>
              <a:rPr lang="fr-FR" sz="4000" dirty="0">
                <a:solidFill>
                  <a:srgbClr val="009393"/>
                </a:solidFill>
                <a:latin typeface="Lucida Handwriting" panose="03010101010101010101" pitchFamily="66" charset="0"/>
              </a:rPr>
              <a:t>exceptionnelle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561DC73-7A0C-4D73-B220-571BCBC1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42" y="1690688"/>
            <a:ext cx="3686834" cy="4915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580B0C-EA07-4E4B-A490-71BE487E1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947" y="4206161"/>
            <a:ext cx="3360420" cy="2362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47190E4-CF16-4937-9FC9-91BA93760A6B}"/>
              </a:ext>
            </a:extLst>
          </p:cNvPr>
          <p:cNvSpPr txBox="1"/>
          <p:nvPr/>
        </p:nvSpPr>
        <p:spPr>
          <a:xfrm>
            <a:off x="1746920" y="6023935"/>
            <a:ext cx="265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L’Échalier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3D85A9-3CAD-4F9F-B7E5-D612283B80C1}"/>
              </a:ext>
            </a:extLst>
          </p:cNvPr>
          <p:cNvSpPr txBox="1"/>
          <p:nvPr/>
        </p:nvSpPr>
        <p:spPr>
          <a:xfrm>
            <a:off x="4590695" y="5387287"/>
            <a:ext cx="298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u="sng" dirty="0">
                <a:solidFill>
                  <a:schemeClr val="bg1"/>
                </a:solidFill>
              </a:rPr>
              <a:t>      </a:t>
            </a:r>
            <a:r>
              <a:rPr lang="fr-FR" sz="24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La bibliothèque        de Saint Agil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CBD30F-602C-4A2D-8890-4DD4B30537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E94EE2-907A-43FF-9B0F-6CF7ED135F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246" y="4206161"/>
            <a:ext cx="3769311" cy="224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447F57-4C15-40F4-9998-D888D5070EAC}"/>
              </a:ext>
            </a:extLst>
          </p:cNvPr>
          <p:cNvSpPr txBox="1"/>
          <p:nvPr/>
        </p:nvSpPr>
        <p:spPr>
          <a:xfrm>
            <a:off x="8271809" y="5996694"/>
            <a:ext cx="3573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 Le Cheptel Aleïkoum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17330A-CE3E-4920-B84D-5B33A41DD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372" y="1646899"/>
            <a:ext cx="3573748" cy="232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353742D-6C47-4F7F-BBBC-6D5A57D384DD}"/>
              </a:ext>
            </a:extLst>
          </p:cNvPr>
          <p:cNvSpPr txBox="1"/>
          <p:nvPr/>
        </p:nvSpPr>
        <p:spPr>
          <a:xfrm>
            <a:off x="6403600" y="2952377"/>
            <a:ext cx="334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u="sng" dirty="0">
                <a:solidFill>
                  <a:srgbClr val="FCFCFC"/>
                </a:solidFill>
                <a:latin typeface="Goudy Old Style" panose="02020502050305020303" pitchFamily="18" charset="0"/>
              </a:rPr>
              <a:t>         Centre d’interprétation de la Commanderie d’Arville</a:t>
            </a:r>
          </a:p>
        </p:txBody>
      </p:sp>
    </p:spTree>
    <p:extLst>
      <p:ext uri="{BB962C8B-B14F-4D97-AF65-F5344CB8AC3E}">
        <p14:creationId xmlns:p14="http://schemas.microsoft.com/office/powerpoint/2010/main" val="329341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043FF-7D95-4B7A-83C3-8B591B04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84" y="816638"/>
            <a:ext cx="10693031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9393"/>
                </a:solidFill>
                <a:latin typeface="Lucida Calligraphy" panose="03010101010101010101" pitchFamily="66" charset="0"/>
              </a:rPr>
              <a:t>Parcours de travail depuis un 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D537D-D968-47FD-8699-22450B82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070179" cy="388077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sz="3200" dirty="0">
                <a:solidFill>
                  <a:srgbClr val="008601"/>
                </a:solidFill>
              </a:rPr>
              <a:t> </a:t>
            </a:r>
            <a:r>
              <a:rPr lang="fr-FR" sz="5100" dirty="0">
                <a:latin typeface="Goudy Old Style" panose="02020502050305020303" pitchFamily="18" charset="0"/>
              </a:rPr>
              <a:t>Identification des logements</a:t>
            </a:r>
            <a:r>
              <a:rPr lang="fr-FR" sz="5100" dirty="0">
                <a:solidFill>
                  <a:srgbClr val="008601"/>
                </a:solidFill>
                <a:latin typeface="Goudy Old Style" panose="02020502050305020303" pitchFamily="18" charset="0"/>
              </a:rPr>
              <a:t> </a:t>
            </a:r>
            <a:r>
              <a:rPr lang="fr-FR" sz="5100" dirty="0">
                <a:latin typeface="Goudy Old Style" panose="02020502050305020303" pitchFamily="18" charset="0"/>
              </a:rPr>
              <a:t>inoccupés</a:t>
            </a:r>
          </a:p>
          <a:p>
            <a:pPr algn="just"/>
            <a:r>
              <a:rPr lang="fr-FR" sz="5100" dirty="0">
                <a:solidFill>
                  <a:srgbClr val="008601"/>
                </a:solidFill>
                <a:latin typeface="Goudy Old Style" panose="02020502050305020303" pitchFamily="18" charset="0"/>
              </a:rPr>
              <a:t> </a:t>
            </a:r>
            <a:r>
              <a:rPr lang="fr-FR" sz="5100" dirty="0">
                <a:latin typeface="Goudy Old Style" panose="02020502050305020303" pitchFamily="18" charset="0"/>
              </a:rPr>
              <a:t>Bilan de la présence médicale sur le territoire</a:t>
            </a:r>
          </a:p>
          <a:p>
            <a:pPr algn="just"/>
            <a:r>
              <a:rPr lang="fr-FR" sz="5100" dirty="0">
                <a:solidFill>
                  <a:srgbClr val="008601"/>
                </a:solidFill>
                <a:latin typeface="Goudy Old Style" panose="02020502050305020303" pitchFamily="18" charset="0"/>
              </a:rPr>
              <a:t> </a:t>
            </a:r>
            <a:r>
              <a:rPr lang="fr-FR" sz="5100" dirty="0">
                <a:latin typeface="Goudy Old Style" panose="02020502050305020303" pitchFamily="18" charset="0"/>
              </a:rPr>
              <a:t>Questionnaire auprès des résidences secondaires durant le confinement pour une mise en lumière des besoins sur la commune, des perspectives de résidences permanentes…</a:t>
            </a:r>
          </a:p>
          <a:p>
            <a:pPr algn="just"/>
            <a:r>
              <a:rPr lang="fr-FR" sz="5100" dirty="0">
                <a:solidFill>
                  <a:srgbClr val="008601"/>
                </a:solidFill>
                <a:latin typeface="Goudy Old Style" panose="02020502050305020303" pitchFamily="18" charset="0"/>
              </a:rPr>
              <a:t> </a:t>
            </a:r>
            <a:r>
              <a:rPr lang="fr-FR" sz="5100" dirty="0">
                <a:latin typeface="Goudy Old Style" panose="02020502050305020303" pitchFamily="18" charset="0"/>
              </a:rPr>
              <a:t>Réunions avec les agriculteurs et les artisans, commerçants</a:t>
            </a:r>
          </a:p>
          <a:p>
            <a:pPr algn="just"/>
            <a:r>
              <a:rPr lang="fr-FR" sz="5100" dirty="0">
                <a:solidFill>
                  <a:srgbClr val="008601"/>
                </a:solidFill>
                <a:latin typeface="Goudy Old Style" panose="02020502050305020303" pitchFamily="18" charset="0"/>
              </a:rPr>
              <a:t> </a:t>
            </a:r>
            <a:r>
              <a:rPr lang="fr-FR" sz="5100" dirty="0">
                <a:latin typeface="Goudy Old Style" panose="02020502050305020303" pitchFamily="18" charset="0"/>
              </a:rPr>
              <a:t>Prise de contact avec des partenaires publics et privés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35454A-D525-4F87-AF71-25F9088B9F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51717"/>
            <a:ext cx="124369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Projet de jumelage « Franco-français » avec la commune d’Arcueil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Couëtron</a:t>
            </a:r>
            <a:r>
              <a:rPr lang="fr-FR" dirty="0"/>
              <a:t>-au-Perche, ville rurale (1000 habitants environ)/ Arcueil, ville urbaine (20 000 habitants, région parisienne)</a:t>
            </a:r>
          </a:p>
          <a:p>
            <a:r>
              <a:rPr lang="fr-FR" dirty="0"/>
              <a:t>Échanges et partage de ressources</a:t>
            </a:r>
          </a:p>
          <a:p>
            <a:r>
              <a:rPr lang="fr-FR" dirty="0"/>
              <a:t>Projets culturels commun</a:t>
            </a:r>
          </a:p>
          <a:p>
            <a:r>
              <a:rPr lang="fr-FR"/>
              <a:t>Projets </a:t>
            </a:r>
            <a:r>
              <a:rPr lang="fr-FR" dirty="0"/>
              <a:t>scolaires en lien</a:t>
            </a:r>
          </a:p>
          <a:p>
            <a:r>
              <a:rPr lang="fr-FR" dirty="0"/>
              <a:t>Valoriser les produits et le savoir-faire local</a:t>
            </a:r>
          </a:p>
          <a:p>
            <a:r>
              <a:rPr lang="fr-FR" dirty="0"/>
              <a:t>Préservations des espaces et intérêt du bocage et des haies</a:t>
            </a:r>
          </a:p>
          <a:p>
            <a:r>
              <a:rPr lang="fr-FR" dirty="0"/>
              <a:t>Intérêt de la mixité urbaine / ruralité</a:t>
            </a:r>
          </a:p>
        </p:txBody>
      </p:sp>
    </p:spTree>
    <p:extLst>
      <p:ext uri="{BB962C8B-B14F-4D97-AF65-F5344CB8AC3E}">
        <p14:creationId xmlns:p14="http://schemas.microsoft.com/office/powerpoint/2010/main" val="301651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9A80C-3C31-4B9E-A611-CC6AE471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810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09393"/>
                </a:solidFill>
                <a:latin typeface="Lucida Handwriting" panose="03010101010101010101" pitchFamily="66" charset="0"/>
              </a:rPr>
              <a:t>Contacts et liens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A5AD89-A68F-46B8-8A8C-64AECDF72A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>
                <a:solidFill>
                  <a:srgbClr val="FF0000"/>
                </a:solidFill>
              </a:rPr>
              <a:t>hacker1village.fr</a:t>
            </a:r>
          </a:p>
          <a:p>
            <a:r>
              <a:rPr lang="fr-FR" dirty="0">
                <a:hlinkClick r:id="rId3"/>
              </a:rPr>
              <a:t>www.couetronauperche.fr</a:t>
            </a:r>
            <a:endParaRPr lang="fr-FR" dirty="0"/>
          </a:p>
          <a:p>
            <a:r>
              <a:rPr lang="fr-FR" dirty="0"/>
              <a:t>Contact;</a:t>
            </a:r>
          </a:p>
          <a:p>
            <a:pPr marL="0" indent="0">
              <a:buNone/>
            </a:pPr>
            <a:r>
              <a:rPr lang="fr-FR" dirty="0"/>
              <a:t>Noémie CHANCELIER</a:t>
            </a:r>
          </a:p>
          <a:p>
            <a:pPr marL="0" indent="0">
              <a:buNone/>
            </a:pPr>
            <a:r>
              <a:rPr lang="fr-FR"/>
              <a:t>02 54 80 93 18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n.chancelier@couetronauperche.fr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73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F5E81-EFD4-4BBF-8694-BF8356D7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73" y="609600"/>
            <a:ext cx="10742254" cy="1320800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09393"/>
                </a:solidFill>
                <a:latin typeface="Lucida Handwriting" panose="03010101010101010101" pitchFamily="66" charset="0"/>
              </a:rPr>
              <a:t>Couëtron au Perche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F42B9-EC9F-4B0A-B9EE-651A02A1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55" y="1476582"/>
            <a:ext cx="12070245" cy="4351338"/>
          </a:xfrm>
        </p:spPr>
        <p:txBody>
          <a:bodyPr/>
          <a:lstStyle/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Loir-et-Cher (41), Centre-Val de Loire</a:t>
            </a:r>
          </a:p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Sud du Perche</a:t>
            </a:r>
          </a:p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Commune nouvelle depuis 2018</a:t>
            </a:r>
          </a:p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5 communes historiques: Arville, Oigny, Souday, Saint-Agil, Saint-Avit</a:t>
            </a:r>
          </a:p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1070 habitants</a:t>
            </a:r>
          </a:p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86km²</a:t>
            </a:r>
          </a:p>
          <a:p>
            <a:pPr marL="0" indent="0">
              <a:buNone/>
            </a:pP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A812C9-E3D6-49A6-81D3-E1244A91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755" y="3854830"/>
            <a:ext cx="4552950" cy="25717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2BC02F-8288-4793-8BE7-3F86D0E10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278" y="3641312"/>
            <a:ext cx="2379981" cy="29154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3D6363C-F61E-4B14-9C40-0FA821C129DC}"/>
              </a:ext>
            </a:extLst>
          </p:cNvPr>
          <p:cNvSpPr txBox="1"/>
          <p:nvPr/>
        </p:nvSpPr>
        <p:spPr>
          <a:xfrm>
            <a:off x="9039607" y="4452719"/>
            <a:ext cx="237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Couëtron au Perche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1158D6-8CCF-4CF7-A369-177AAA7B42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836" y="6556789"/>
            <a:ext cx="1244164" cy="3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2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B8EABED0-004B-4B77-8B5C-16D38A54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94ADBD"/>
              </a:clrFrom>
              <a:clrTo>
                <a:srgbClr val="94ADB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962" y="2821327"/>
            <a:ext cx="3825404" cy="373095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8FB9B22-5C5E-422A-8931-12E66A432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94ADBD"/>
              </a:clrFrom>
              <a:clrTo>
                <a:srgbClr val="94ADBD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42" y="2726732"/>
            <a:ext cx="6291371" cy="39093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CC75433-7111-4128-B5F3-B1EFC4C6D656}"/>
              </a:ext>
            </a:extLst>
          </p:cNvPr>
          <p:cNvSpPr txBox="1"/>
          <p:nvPr/>
        </p:nvSpPr>
        <p:spPr>
          <a:xfrm>
            <a:off x="7355035" y="4291301"/>
            <a:ext cx="221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9393"/>
                </a:solidFill>
              </a:rPr>
              <a:t>La </a:t>
            </a:r>
            <a:r>
              <a:rPr lang="fr-FR" sz="1600" dirty="0">
                <a:solidFill>
                  <a:srgbClr val="009393"/>
                </a:solidFill>
              </a:rPr>
              <a:t>Ferté-Bernard</a:t>
            </a:r>
            <a:r>
              <a:rPr lang="fr-FR" dirty="0">
                <a:solidFill>
                  <a:srgbClr val="009393"/>
                </a:solidFill>
              </a:rPr>
              <a:t>•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E15102-286E-4D7C-8D31-37A60194DA6D}"/>
              </a:ext>
            </a:extLst>
          </p:cNvPr>
          <p:cNvSpPr txBox="1"/>
          <p:nvPr/>
        </p:nvSpPr>
        <p:spPr>
          <a:xfrm>
            <a:off x="5515173" y="3682297"/>
            <a:ext cx="8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Paris</a:t>
            </a:r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BC89DC5B-B5F6-4386-BC1E-5C6F72ABBC26}"/>
              </a:ext>
            </a:extLst>
          </p:cNvPr>
          <p:cNvSpPr/>
          <p:nvPr/>
        </p:nvSpPr>
        <p:spPr>
          <a:xfrm>
            <a:off x="4655025" y="4707310"/>
            <a:ext cx="220238" cy="194289"/>
          </a:xfrm>
          <a:prstGeom prst="star5">
            <a:avLst/>
          </a:prstGeom>
          <a:solidFill>
            <a:srgbClr val="E4005C"/>
          </a:solidFill>
          <a:ln>
            <a:solidFill>
              <a:srgbClr val="E4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A6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8B8D37-C09E-4F58-93D6-7F208E9AFE8A}"/>
              </a:ext>
            </a:extLst>
          </p:cNvPr>
          <p:cNvSpPr txBox="1"/>
          <p:nvPr/>
        </p:nvSpPr>
        <p:spPr>
          <a:xfrm>
            <a:off x="4745657" y="4842002"/>
            <a:ext cx="143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pc="-300" dirty="0"/>
              <a:t>•     </a:t>
            </a:r>
            <a:r>
              <a:rPr lang="fr-FR" sz="1600" dirty="0"/>
              <a:t>Vendôme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2C4E99-A369-4FF3-95E8-6A2B7D49180D}"/>
              </a:ext>
            </a:extLst>
          </p:cNvPr>
          <p:cNvSpPr txBox="1"/>
          <p:nvPr/>
        </p:nvSpPr>
        <p:spPr>
          <a:xfrm>
            <a:off x="3971225" y="5411168"/>
            <a:ext cx="2044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516F9F"/>
                </a:solidFill>
              </a:rPr>
              <a:t>LGV Paris-Bordeaux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DCB1B96-84FC-48FC-9C2F-6F001ED86866}"/>
              </a:ext>
            </a:extLst>
          </p:cNvPr>
          <p:cNvSpPr/>
          <p:nvPr/>
        </p:nvSpPr>
        <p:spPr>
          <a:xfrm>
            <a:off x="2953293" y="3959946"/>
            <a:ext cx="2729948" cy="1650535"/>
          </a:xfrm>
          <a:custGeom>
            <a:avLst/>
            <a:gdLst>
              <a:gd name="connsiteX0" fmla="*/ 2729948 w 2729948"/>
              <a:gd name="connsiteY0" fmla="*/ 0 h 1650535"/>
              <a:gd name="connsiteX1" fmla="*/ 1298713 w 2729948"/>
              <a:gd name="connsiteY1" fmla="*/ 848140 h 1650535"/>
              <a:gd name="connsiteX2" fmla="*/ 874644 w 2729948"/>
              <a:gd name="connsiteY2" fmla="*/ 1550505 h 1650535"/>
              <a:gd name="connsiteX3" fmla="*/ 0 w 2729948"/>
              <a:gd name="connsiteY3" fmla="*/ 1630018 h 16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948" h="1650535">
                <a:moveTo>
                  <a:pt x="2729948" y="0"/>
                </a:moveTo>
                <a:cubicBezTo>
                  <a:pt x="2168939" y="294861"/>
                  <a:pt x="1607930" y="589723"/>
                  <a:pt x="1298713" y="848140"/>
                </a:cubicBezTo>
                <a:cubicBezTo>
                  <a:pt x="989496" y="1106557"/>
                  <a:pt x="1091096" y="1420192"/>
                  <a:pt x="874644" y="1550505"/>
                </a:cubicBezTo>
                <a:cubicBezTo>
                  <a:pt x="658192" y="1680818"/>
                  <a:pt x="329096" y="1655418"/>
                  <a:pt x="0" y="1630018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C33EEEEE-DC7C-44AD-8EC0-0145477BB7BE}"/>
              </a:ext>
            </a:extLst>
          </p:cNvPr>
          <p:cNvSpPr/>
          <p:nvPr/>
        </p:nvSpPr>
        <p:spPr>
          <a:xfrm>
            <a:off x="4205665" y="4046621"/>
            <a:ext cx="1575192" cy="2570921"/>
          </a:xfrm>
          <a:custGeom>
            <a:avLst/>
            <a:gdLst>
              <a:gd name="connsiteX0" fmla="*/ 1749287 w 1749287"/>
              <a:gd name="connsiteY0" fmla="*/ 0 h 2716696"/>
              <a:gd name="connsiteX1" fmla="*/ 397565 w 1749287"/>
              <a:gd name="connsiteY1" fmla="*/ 1484243 h 2716696"/>
              <a:gd name="connsiteX2" fmla="*/ 0 w 1749287"/>
              <a:gd name="connsiteY2" fmla="*/ 2716696 h 271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287" h="2716696">
                <a:moveTo>
                  <a:pt x="1749287" y="0"/>
                </a:moveTo>
                <a:cubicBezTo>
                  <a:pt x="1219200" y="515730"/>
                  <a:pt x="689113" y="1031460"/>
                  <a:pt x="397565" y="1484243"/>
                </a:cubicBezTo>
                <a:cubicBezTo>
                  <a:pt x="106017" y="1937026"/>
                  <a:pt x="53008" y="2326861"/>
                  <a:pt x="0" y="2716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1840D79-F8A4-4B78-BD79-5386C3DC5B99}"/>
              </a:ext>
            </a:extLst>
          </p:cNvPr>
          <p:cNvSpPr txBox="1"/>
          <p:nvPr/>
        </p:nvSpPr>
        <p:spPr>
          <a:xfrm>
            <a:off x="3594474" y="4447515"/>
            <a:ext cx="276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4005C"/>
                </a:solidFill>
                <a:latin typeface="Lucida Calligraphy" panose="03010101010101010101" pitchFamily="66" charset="0"/>
              </a:rPr>
              <a:t>Couëtron-au-Perche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140A3B64-5DAD-4FBC-901B-40C95BA146DE}"/>
              </a:ext>
            </a:extLst>
          </p:cNvPr>
          <p:cNvSpPr txBox="1">
            <a:spLocks/>
          </p:cNvSpPr>
          <p:nvPr/>
        </p:nvSpPr>
        <p:spPr>
          <a:xfrm>
            <a:off x="838200" y="2668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solidFill>
                  <a:srgbClr val="009393"/>
                </a:solidFill>
                <a:latin typeface="Lucida Handwriting" panose="03010101010101010101" pitchFamily="66" charset="0"/>
              </a:rPr>
              <a:t>Une localisation centrale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42FAB67-8DEC-46CB-9B1D-A6AC798E5C2C}"/>
              </a:ext>
            </a:extLst>
          </p:cNvPr>
          <p:cNvSpPr txBox="1"/>
          <p:nvPr/>
        </p:nvSpPr>
        <p:spPr>
          <a:xfrm>
            <a:off x="1046922" y="1109234"/>
            <a:ext cx="10306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Centre de deux anneaux urbains: • Nogent-le-Rotrou, Vendôme, la Ferté-Bernard</a:t>
            </a:r>
          </a:p>
          <a:p>
            <a:pPr algn="just"/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			                                        •  Chartes, Le Mans, Tours, Orléans, Blois</a:t>
            </a:r>
          </a:p>
          <a:p>
            <a:pPr algn="just"/>
            <a:endParaRPr lang="fr-F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Proche de la ligne TGV Paris-Bordeaux (à Vendôme) et de l’autoroute A11 Paris-Nantes (Rennes A81), sortie à la Ferté-Bernard.</a:t>
            </a:r>
            <a:endParaRPr lang="fr-FR" sz="20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B8FB17F-9B08-4A37-9303-DE5093935AA1}"/>
              </a:ext>
            </a:extLst>
          </p:cNvPr>
          <p:cNvSpPr/>
          <p:nvPr/>
        </p:nvSpPr>
        <p:spPr>
          <a:xfrm>
            <a:off x="8935603" y="4189863"/>
            <a:ext cx="672421" cy="682388"/>
          </a:xfrm>
          <a:prstGeom prst="ellipse">
            <a:avLst/>
          </a:prstGeom>
          <a:noFill/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393"/>
              </a:solidFill>
            </a:endParaRPr>
          </a:p>
        </p:txBody>
      </p:sp>
      <p:sp>
        <p:nvSpPr>
          <p:cNvPr id="29" name="Étoile : 5 branches 28">
            <a:extLst>
              <a:ext uri="{FF2B5EF4-FFF2-40B4-BE49-F238E27FC236}">
                <a16:creationId xmlns:a16="http://schemas.microsoft.com/office/drawing/2014/main" id="{76307C51-C37F-4791-B02A-B757E5AD0B2C}"/>
              </a:ext>
            </a:extLst>
          </p:cNvPr>
          <p:cNvSpPr/>
          <p:nvPr/>
        </p:nvSpPr>
        <p:spPr>
          <a:xfrm>
            <a:off x="9118852" y="4447515"/>
            <a:ext cx="220238" cy="194289"/>
          </a:xfrm>
          <a:prstGeom prst="star5">
            <a:avLst/>
          </a:prstGeom>
          <a:solidFill>
            <a:srgbClr val="E4005C"/>
          </a:solidFill>
          <a:ln>
            <a:solidFill>
              <a:srgbClr val="E4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A6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A2F7FB8-9FE7-446F-BA7A-A7F20F91C6FA}"/>
              </a:ext>
            </a:extLst>
          </p:cNvPr>
          <p:cNvSpPr/>
          <p:nvPr/>
        </p:nvSpPr>
        <p:spPr>
          <a:xfrm>
            <a:off x="8651829" y="3997137"/>
            <a:ext cx="1518869" cy="1420346"/>
          </a:xfrm>
          <a:prstGeom prst="ellipse">
            <a:avLst/>
          </a:prstGeom>
          <a:noFill/>
          <a:ln>
            <a:solidFill>
              <a:srgbClr val="F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CD21241-D9FC-466F-BCC9-7A1605921A13}"/>
              </a:ext>
            </a:extLst>
          </p:cNvPr>
          <p:cNvSpPr txBox="1"/>
          <p:nvPr/>
        </p:nvSpPr>
        <p:spPr>
          <a:xfrm>
            <a:off x="9484731" y="3846535"/>
            <a:ext cx="165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70303"/>
                </a:solidFill>
              </a:rPr>
              <a:t>• Chartres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7851595-586E-4F75-9ED9-7AD3D3425A87}"/>
              </a:ext>
            </a:extLst>
          </p:cNvPr>
          <p:cNvSpPr txBox="1"/>
          <p:nvPr/>
        </p:nvSpPr>
        <p:spPr>
          <a:xfrm>
            <a:off x="7720561" y="4524178"/>
            <a:ext cx="143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70303"/>
                </a:solidFill>
              </a:rPr>
              <a:t>Le Mans •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C3245FC-6316-48A2-87C0-E6E0EE5AEF4E}"/>
              </a:ext>
            </a:extLst>
          </p:cNvPr>
          <p:cNvSpPr txBox="1"/>
          <p:nvPr/>
        </p:nvSpPr>
        <p:spPr>
          <a:xfrm>
            <a:off x="8235345" y="5139618"/>
            <a:ext cx="140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70303"/>
                </a:solidFill>
              </a:rPr>
              <a:t>Tours •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5330535-A018-4694-996C-1AF493F2002A}"/>
              </a:ext>
            </a:extLst>
          </p:cNvPr>
          <p:cNvSpPr txBox="1"/>
          <p:nvPr/>
        </p:nvSpPr>
        <p:spPr>
          <a:xfrm>
            <a:off x="9360859" y="4907689"/>
            <a:ext cx="13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70303"/>
                </a:solidFill>
              </a:rPr>
              <a:t>• Blois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6A675C-6F47-4FAD-ACAF-8C3E200CB5EE}"/>
              </a:ext>
            </a:extLst>
          </p:cNvPr>
          <p:cNvSpPr txBox="1"/>
          <p:nvPr/>
        </p:nvSpPr>
        <p:spPr>
          <a:xfrm>
            <a:off x="9102402" y="4046621"/>
            <a:ext cx="22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9393"/>
                </a:solidFill>
              </a:rPr>
              <a:t>• </a:t>
            </a:r>
            <a:r>
              <a:rPr lang="fr-FR" sz="1600" dirty="0">
                <a:solidFill>
                  <a:srgbClr val="009393"/>
                </a:solidFill>
              </a:rPr>
              <a:t>Nogent-le-Rotrou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92B38FE-067F-4F86-AB83-7C69BD4E677D}"/>
              </a:ext>
            </a:extLst>
          </p:cNvPr>
          <p:cNvSpPr txBox="1"/>
          <p:nvPr/>
        </p:nvSpPr>
        <p:spPr>
          <a:xfrm>
            <a:off x="9168439" y="4692359"/>
            <a:ext cx="143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pc="-300" dirty="0">
                <a:solidFill>
                  <a:srgbClr val="009393"/>
                </a:solidFill>
              </a:rPr>
              <a:t>•     </a:t>
            </a:r>
            <a:r>
              <a:rPr lang="fr-FR" sz="1600" dirty="0">
                <a:solidFill>
                  <a:srgbClr val="009393"/>
                </a:solidFill>
              </a:rPr>
              <a:t>Vendôme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682AE6-6718-4588-9B57-552C089B976A}"/>
              </a:ext>
            </a:extLst>
          </p:cNvPr>
          <p:cNvSpPr txBox="1"/>
          <p:nvPr/>
        </p:nvSpPr>
        <p:spPr>
          <a:xfrm>
            <a:off x="9940764" y="4402305"/>
            <a:ext cx="123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70303"/>
                </a:solidFill>
              </a:rPr>
              <a:t>• Orléans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3E9D70F-59DE-44D3-8D1D-5F4A8B714A82}"/>
              </a:ext>
            </a:extLst>
          </p:cNvPr>
          <p:cNvSpPr txBox="1"/>
          <p:nvPr/>
        </p:nvSpPr>
        <p:spPr>
          <a:xfrm>
            <a:off x="2073069" y="4558685"/>
            <a:ext cx="109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Rennes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BE0BCD9-379D-41F4-BADD-7E3F4179E90D}"/>
              </a:ext>
            </a:extLst>
          </p:cNvPr>
          <p:cNvSpPr txBox="1"/>
          <p:nvPr/>
        </p:nvSpPr>
        <p:spPr>
          <a:xfrm>
            <a:off x="2621913" y="5277021"/>
            <a:ext cx="855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Nantes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000ACB4-6542-4636-ABD0-D90BB46E04CC}"/>
              </a:ext>
            </a:extLst>
          </p:cNvPr>
          <p:cNvSpPr/>
          <p:nvPr/>
        </p:nvSpPr>
        <p:spPr>
          <a:xfrm>
            <a:off x="2449295" y="4851112"/>
            <a:ext cx="1731018" cy="45719"/>
          </a:xfrm>
          <a:custGeom>
            <a:avLst/>
            <a:gdLst>
              <a:gd name="connsiteX0" fmla="*/ 1696278 w 1696278"/>
              <a:gd name="connsiteY0" fmla="*/ 79513 h 79513"/>
              <a:gd name="connsiteX1" fmla="*/ 0 w 1696278"/>
              <a:gd name="connsiteY1" fmla="*/ 0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6278" h="79513">
                <a:moveTo>
                  <a:pt x="1696278" y="79513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9CD9E2-E839-468A-968F-C19CCA034576}"/>
              </a:ext>
            </a:extLst>
          </p:cNvPr>
          <p:cNvSpPr txBox="1"/>
          <p:nvPr/>
        </p:nvSpPr>
        <p:spPr>
          <a:xfrm>
            <a:off x="3242540" y="4681427"/>
            <a:ext cx="58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ED7D31"/>
                </a:solidFill>
              </a:rPr>
              <a:t>A81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A25F2D-C755-469C-B483-94C6F599A032}"/>
              </a:ext>
            </a:extLst>
          </p:cNvPr>
          <p:cNvSpPr txBox="1"/>
          <p:nvPr/>
        </p:nvSpPr>
        <p:spPr>
          <a:xfrm>
            <a:off x="4698443" y="4083806"/>
            <a:ext cx="58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ED7D31"/>
                </a:solidFill>
              </a:rPr>
              <a:t>A11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5ED3A4C-0138-4B94-8D3A-BD5CF74CF2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836" y="6556789"/>
            <a:ext cx="1244164" cy="313739"/>
          </a:xfrm>
          <a:prstGeom prst="rect">
            <a:avLst/>
          </a:prstGeom>
        </p:spPr>
      </p:pic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F2FE7FB4-C61A-41E2-BD86-FDC13838DB57}"/>
              </a:ext>
            </a:extLst>
          </p:cNvPr>
          <p:cNvSpPr/>
          <p:nvPr/>
        </p:nvSpPr>
        <p:spPr>
          <a:xfrm>
            <a:off x="4374408" y="3954851"/>
            <a:ext cx="1262556" cy="893167"/>
          </a:xfrm>
          <a:custGeom>
            <a:avLst/>
            <a:gdLst>
              <a:gd name="connsiteX0" fmla="*/ 1231262 w 1231262"/>
              <a:gd name="connsiteY0" fmla="*/ 0 h 925376"/>
              <a:gd name="connsiteX1" fmla="*/ 1032479 w 1231262"/>
              <a:gd name="connsiteY1" fmla="*/ 318053 h 925376"/>
              <a:gd name="connsiteX2" fmla="*/ 899957 w 1231262"/>
              <a:gd name="connsiteY2" fmla="*/ 357809 h 925376"/>
              <a:gd name="connsiteX3" fmla="*/ 727679 w 1231262"/>
              <a:gd name="connsiteY3" fmla="*/ 516835 h 925376"/>
              <a:gd name="connsiteX4" fmla="*/ 316862 w 1231262"/>
              <a:gd name="connsiteY4" fmla="*/ 477079 h 925376"/>
              <a:gd name="connsiteX5" fmla="*/ 330114 w 1231262"/>
              <a:gd name="connsiteY5" fmla="*/ 649357 h 925376"/>
              <a:gd name="connsiteX6" fmla="*/ 25314 w 1231262"/>
              <a:gd name="connsiteY6" fmla="*/ 901148 h 925376"/>
              <a:gd name="connsiteX7" fmla="*/ 38566 w 1231262"/>
              <a:gd name="connsiteY7" fmla="*/ 901148 h 92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1262" h="925376">
                <a:moveTo>
                  <a:pt x="1231262" y="0"/>
                </a:moveTo>
                <a:cubicBezTo>
                  <a:pt x="1159479" y="129209"/>
                  <a:pt x="1087696" y="258418"/>
                  <a:pt x="1032479" y="318053"/>
                </a:cubicBezTo>
                <a:cubicBezTo>
                  <a:pt x="977261" y="377688"/>
                  <a:pt x="950757" y="324679"/>
                  <a:pt x="899957" y="357809"/>
                </a:cubicBezTo>
                <a:cubicBezTo>
                  <a:pt x="849157" y="390939"/>
                  <a:pt x="824861" y="496957"/>
                  <a:pt x="727679" y="516835"/>
                </a:cubicBezTo>
                <a:cubicBezTo>
                  <a:pt x="630496" y="536713"/>
                  <a:pt x="383123" y="454992"/>
                  <a:pt x="316862" y="477079"/>
                </a:cubicBezTo>
                <a:cubicBezTo>
                  <a:pt x="250601" y="499166"/>
                  <a:pt x="378705" y="578679"/>
                  <a:pt x="330114" y="649357"/>
                </a:cubicBezTo>
                <a:cubicBezTo>
                  <a:pt x="281523" y="720035"/>
                  <a:pt x="73905" y="859183"/>
                  <a:pt x="25314" y="901148"/>
                </a:cubicBezTo>
                <a:cubicBezTo>
                  <a:pt x="-23277" y="943113"/>
                  <a:pt x="7644" y="922130"/>
                  <a:pt x="38566" y="901148"/>
                </a:cubicBezTo>
              </a:path>
            </a:pathLst>
          </a:custGeom>
          <a:ln>
            <a:solidFill>
              <a:srgbClr val="4A001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1A507E7B-BA95-48D6-9731-CECB8E9A7165}"/>
              </a:ext>
            </a:extLst>
          </p:cNvPr>
          <p:cNvSpPr/>
          <p:nvPr/>
        </p:nvSpPr>
        <p:spPr>
          <a:xfrm>
            <a:off x="4890052" y="4447515"/>
            <a:ext cx="194495" cy="376276"/>
          </a:xfrm>
          <a:custGeom>
            <a:avLst/>
            <a:gdLst>
              <a:gd name="connsiteX0" fmla="*/ 198783 w 198783"/>
              <a:gd name="connsiteY0" fmla="*/ 0 h 371061"/>
              <a:gd name="connsiteX1" fmla="*/ 0 w 198783"/>
              <a:gd name="connsiteY1" fmla="*/ 371061 h 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83" h="371061">
                <a:moveTo>
                  <a:pt x="198783" y="0"/>
                </a:moveTo>
                <a:lnTo>
                  <a:pt x="0" y="371061"/>
                </a:lnTo>
              </a:path>
            </a:pathLst>
          </a:custGeom>
          <a:ln>
            <a:solidFill>
              <a:srgbClr val="4A001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77FAE18-155F-4EBF-8A7A-FF20A63C5736}"/>
              </a:ext>
            </a:extLst>
          </p:cNvPr>
          <p:cNvSpPr txBox="1"/>
          <p:nvPr/>
        </p:nvSpPr>
        <p:spPr>
          <a:xfrm>
            <a:off x="5222134" y="4083806"/>
            <a:ext cx="54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4A001E"/>
                </a:solidFill>
              </a:rPr>
              <a:t>TER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F02E8E-087C-4976-9A05-4238EBA8524A}"/>
              </a:ext>
            </a:extLst>
          </p:cNvPr>
          <p:cNvSpPr txBox="1"/>
          <p:nvPr/>
        </p:nvSpPr>
        <p:spPr>
          <a:xfrm>
            <a:off x="8180688" y="3591188"/>
            <a:ext cx="170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900"/>
                </a:solidFill>
              </a:rPr>
              <a:t>PNR Perche</a:t>
            </a:r>
          </a:p>
        </p:txBody>
      </p:sp>
    </p:spTree>
    <p:extLst>
      <p:ext uri="{BB962C8B-B14F-4D97-AF65-F5344CB8AC3E}">
        <p14:creationId xmlns:p14="http://schemas.microsoft.com/office/powerpoint/2010/main" val="36925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2B2110D-CBEB-441D-90F9-8DEEEF61A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375" y="603109"/>
            <a:ext cx="6310047" cy="6099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7FB2D7E-9C17-4772-8694-F1F88050CE23}"/>
              </a:ext>
            </a:extLst>
          </p:cNvPr>
          <p:cNvSpPr/>
          <p:nvPr/>
        </p:nvSpPr>
        <p:spPr>
          <a:xfrm>
            <a:off x="6665843" y="1152132"/>
            <a:ext cx="1497739" cy="1458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8CE3BA-818C-42FF-BDC3-FCF771655300}"/>
              </a:ext>
            </a:extLst>
          </p:cNvPr>
          <p:cNvSpPr txBox="1"/>
          <p:nvPr/>
        </p:nvSpPr>
        <p:spPr>
          <a:xfrm>
            <a:off x="1350578" y="3271546"/>
            <a:ext cx="36587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fr-FR" sz="24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Communes les plus impactées :</a:t>
            </a:r>
          </a:p>
          <a:p>
            <a:pPr lvl="0" hangingPunct="0"/>
            <a:endParaRPr lang="fr-FR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ngal" pitchFamily="2"/>
            </a:endParaRPr>
          </a:p>
          <a:p>
            <a:pPr marL="285750" indent="-285750" hangingPunct="0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Vendôme: 273</a:t>
            </a:r>
          </a:p>
          <a:p>
            <a:pPr marL="285750" lvl="0" indent="-285750" hangingPunct="0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Montoire sur le Loir : 114</a:t>
            </a:r>
          </a:p>
          <a:p>
            <a:pPr marL="285750" indent="-285750" hangingPunct="0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Couëtron au Perche : 70</a:t>
            </a:r>
          </a:p>
          <a:p>
            <a:pPr marL="285750" lvl="0" indent="-285750" hangingPunct="0">
              <a:buFontTx/>
              <a:buChar char="-"/>
            </a:pPr>
            <a:endParaRPr lang="fr-FR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ngal" pitchFamily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956DDD-EF6C-43F9-87DA-E4FF060441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BFEDEC-FBF0-4BC7-8BC5-98D7B4EB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259233"/>
            <a:ext cx="6321289" cy="2828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009393"/>
                </a:solidFill>
                <a:latin typeface="Lucida Calligraphy" panose="03010101010101010101" pitchFamily="66" charset="0"/>
              </a:rPr>
              <a:t>Situation du logement au nord du </a:t>
            </a:r>
            <a:br>
              <a:rPr lang="fr-FR" dirty="0">
                <a:solidFill>
                  <a:srgbClr val="009393"/>
                </a:solidFill>
                <a:latin typeface="Lucida Calligraphy" panose="03010101010101010101" pitchFamily="66" charset="0"/>
              </a:rPr>
            </a:br>
            <a:r>
              <a:rPr lang="fr-FR" dirty="0">
                <a:solidFill>
                  <a:srgbClr val="009393"/>
                </a:solidFill>
                <a:latin typeface="Lucida Calligraphy" panose="03010101010101010101" pitchFamily="66" charset="0"/>
              </a:rPr>
              <a:t>Loir-et-Cher</a:t>
            </a:r>
          </a:p>
        </p:txBody>
      </p:sp>
    </p:spTree>
    <p:extLst>
      <p:ext uri="{BB962C8B-B14F-4D97-AF65-F5344CB8AC3E}">
        <p14:creationId xmlns:p14="http://schemas.microsoft.com/office/powerpoint/2010/main" val="392388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C200C-2160-459F-8899-3A8E0E64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36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rgbClr val="009393"/>
                </a:solidFill>
                <a:latin typeface="Lucida Calligraphy" panose="03010101010101010101" pitchFamily="66" charset="0"/>
              </a:rPr>
              <a:t>Situation immobilière de </a:t>
            </a:r>
            <a:br>
              <a:rPr lang="fr-FR" sz="4800" dirty="0">
                <a:solidFill>
                  <a:srgbClr val="009393"/>
                </a:solidFill>
                <a:latin typeface="Lucida Calligraphy" panose="03010101010101010101" pitchFamily="66" charset="0"/>
              </a:rPr>
            </a:br>
            <a:r>
              <a:rPr lang="fr-FR" sz="4800" dirty="0">
                <a:solidFill>
                  <a:srgbClr val="009393"/>
                </a:solidFill>
                <a:latin typeface="Lucida Calligraphy" panose="03010101010101010101" pitchFamily="66" charset="0"/>
              </a:rPr>
              <a:t>Couëtron-au-Perche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9DFA7D1A-7DD8-44A9-8291-0C4EA765F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49121"/>
              </p:ext>
            </p:extLst>
          </p:nvPr>
        </p:nvGraphicFramePr>
        <p:xfrm>
          <a:off x="1159565" y="2213114"/>
          <a:ext cx="9626621" cy="4231992"/>
        </p:xfrm>
        <a:graphic>
          <a:graphicData uri="http://schemas.openxmlformats.org/drawingml/2006/table">
            <a:tbl>
              <a:tblPr firstRow="1" firstCol="1" bandRow="1"/>
              <a:tblGrid>
                <a:gridCol w="1492704">
                  <a:extLst>
                    <a:ext uri="{9D8B030D-6E8A-4147-A177-3AD203B41FA5}">
                      <a16:colId xmlns:a16="http://schemas.microsoft.com/office/drawing/2014/main" val="3811296412"/>
                    </a:ext>
                  </a:extLst>
                </a:gridCol>
                <a:gridCol w="1328028">
                  <a:extLst>
                    <a:ext uri="{9D8B030D-6E8A-4147-A177-3AD203B41FA5}">
                      <a16:colId xmlns:a16="http://schemas.microsoft.com/office/drawing/2014/main" val="1454913319"/>
                    </a:ext>
                  </a:extLst>
                </a:gridCol>
                <a:gridCol w="249676">
                  <a:extLst>
                    <a:ext uri="{9D8B030D-6E8A-4147-A177-3AD203B41FA5}">
                      <a16:colId xmlns:a16="http://schemas.microsoft.com/office/drawing/2014/main" val="830586549"/>
                    </a:ext>
                  </a:extLst>
                </a:gridCol>
                <a:gridCol w="1981420">
                  <a:extLst>
                    <a:ext uri="{9D8B030D-6E8A-4147-A177-3AD203B41FA5}">
                      <a16:colId xmlns:a16="http://schemas.microsoft.com/office/drawing/2014/main" val="3493297571"/>
                    </a:ext>
                  </a:extLst>
                </a:gridCol>
                <a:gridCol w="1360964">
                  <a:extLst>
                    <a:ext uri="{9D8B030D-6E8A-4147-A177-3AD203B41FA5}">
                      <a16:colId xmlns:a16="http://schemas.microsoft.com/office/drawing/2014/main" val="31490267"/>
                    </a:ext>
                  </a:extLst>
                </a:gridCol>
                <a:gridCol w="1362026">
                  <a:extLst>
                    <a:ext uri="{9D8B030D-6E8A-4147-A177-3AD203B41FA5}">
                      <a16:colId xmlns:a16="http://schemas.microsoft.com/office/drawing/2014/main" val="238366764"/>
                    </a:ext>
                  </a:extLst>
                </a:gridCol>
                <a:gridCol w="836127">
                  <a:extLst>
                    <a:ext uri="{9D8B030D-6E8A-4147-A177-3AD203B41FA5}">
                      <a16:colId xmlns:a16="http://schemas.microsoft.com/office/drawing/2014/main" val="2853373088"/>
                    </a:ext>
                  </a:extLst>
                </a:gridCol>
                <a:gridCol w="1015676">
                  <a:extLst>
                    <a:ext uri="{9D8B030D-6E8A-4147-A177-3AD203B41FA5}">
                      <a16:colId xmlns:a16="http://schemas.microsoft.com/office/drawing/2014/main" val="600272070"/>
                    </a:ext>
                  </a:extLst>
                </a:gridCol>
              </a:tblGrid>
              <a:tr h="87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COMMUNES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logements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Logements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vides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Logements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louer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Logements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vendre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Logements vacants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84" marR="94484" marT="47242" marB="472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132316"/>
                  </a:ext>
                </a:extLst>
              </a:tr>
              <a:tr h="53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ARVILLE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55033"/>
                  </a:ext>
                </a:extLst>
              </a:tr>
              <a:tr h="53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OIGNY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8,5%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19698"/>
                  </a:ext>
                </a:extLst>
              </a:tr>
              <a:tr h="53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AGIL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38758"/>
                  </a:ext>
                </a:extLst>
              </a:tr>
              <a:tr h="53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AVIT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49721"/>
                  </a:ext>
                </a:extLst>
              </a:tr>
              <a:tr h="53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SOUDAY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solidFill>
                            <a:srgbClr val="000000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33446"/>
                  </a:ext>
                </a:extLst>
              </a:tr>
              <a:tr h="53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864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fr-FR" sz="1900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10,5% </a:t>
                      </a:r>
                      <a:endParaRPr lang="fr-FR" sz="1900" b="1" dirty="0"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63" marR="70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422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E690EE3-C2DA-49B7-A496-F7A9CEF3AC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E67D9-8F89-4817-805F-BD221033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65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009393"/>
                </a:solidFill>
                <a:latin typeface="Lucida Calligraphy" panose="03010101010101010101" pitchFamily="66" charset="0"/>
              </a:rPr>
              <a:t>Une population en baisse et vieillissante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422744-8030-459D-A6EE-F1A4C9DFC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926" y="1876218"/>
            <a:ext cx="5527457" cy="387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A7248B-DB61-46E7-9A14-B1A4AD5ED3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17" y="1876218"/>
            <a:ext cx="6096461" cy="387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D2CE68-D343-430A-9ED1-CECA534A66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825275-8ADC-4539-BF4B-D95F13C6B007}"/>
              </a:ext>
            </a:extLst>
          </p:cNvPr>
          <p:cNvSpPr txBox="1"/>
          <p:nvPr/>
        </p:nvSpPr>
        <p:spPr>
          <a:xfrm>
            <a:off x="10948308" y="1957421"/>
            <a:ext cx="1484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Source INSEE</a:t>
            </a:r>
          </a:p>
        </p:txBody>
      </p:sp>
    </p:spTree>
    <p:extLst>
      <p:ext uri="{BB962C8B-B14F-4D97-AF65-F5344CB8AC3E}">
        <p14:creationId xmlns:p14="http://schemas.microsoft.com/office/powerpoint/2010/main" val="142488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FE738-81AC-4A31-B27B-4E0B1E8F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6317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09393"/>
                </a:solidFill>
                <a:latin typeface="Lucida Calligraphy" panose="03010101010101010101" pitchFamily="66" charset="0"/>
              </a:rPr>
              <a:t>Hacker un village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7A6C75F-59A9-4CA2-A0DC-DD6DEFA1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7467"/>
            <a:ext cx="5549348" cy="3419495"/>
          </a:xfrm>
        </p:spPr>
        <p:txBody>
          <a:bodyPr>
            <a:normAutofit/>
          </a:bodyPr>
          <a:lstStyle/>
          <a:p>
            <a:pPr lvl="0"/>
            <a:r>
              <a:rPr lang="fr-FR" sz="2800" b="1" dirty="0">
                <a:solidFill>
                  <a:srgbClr val="008601"/>
                </a:solidFill>
                <a:latin typeface="Goudy Old Style" panose="02020502050305020303" pitchFamily="18" charset="0"/>
              </a:rPr>
              <a:t>Donner</a:t>
            </a:r>
            <a:r>
              <a:rPr lang="fr-FR" sz="2800" dirty="0">
                <a:solidFill>
                  <a:srgbClr val="008601"/>
                </a:solidFill>
                <a:latin typeface="Goudy Old Style" panose="02020502050305020303" pitchFamily="18" charset="0"/>
              </a:rPr>
              <a:t> une nouvelle vie aux logements vacants</a:t>
            </a:r>
          </a:p>
          <a:p>
            <a:pPr lvl="0"/>
            <a:r>
              <a:rPr lang="fr-FR" sz="2800" b="1" dirty="0">
                <a:solidFill>
                  <a:srgbClr val="4A001E"/>
                </a:solidFill>
                <a:latin typeface="Goudy Old Style" panose="02020502050305020303" pitchFamily="18" charset="0"/>
              </a:rPr>
              <a:t>Renforcer</a:t>
            </a:r>
            <a:r>
              <a:rPr lang="fr-FR" sz="2800" dirty="0">
                <a:solidFill>
                  <a:srgbClr val="4A001E"/>
                </a:solidFill>
                <a:latin typeface="Goudy Old Style" panose="02020502050305020303" pitchFamily="18" charset="0"/>
              </a:rPr>
              <a:t> et </a:t>
            </a:r>
            <a:r>
              <a:rPr lang="fr-FR" sz="2800" b="1" dirty="0">
                <a:solidFill>
                  <a:srgbClr val="4A001E"/>
                </a:solidFill>
                <a:latin typeface="Goudy Old Style" panose="02020502050305020303" pitchFamily="18" charset="0"/>
              </a:rPr>
              <a:t>stimuler</a:t>
            </a:r>
            <a:r>
              <a:rPr lang="fr-FR" sz="2800" dirty="0">
                <a:solidFill>
                  <a:srgbClr val="4A001E"/>
                </a:solidFill>
                <a:latin typeface="Goudy Old Style" panose="02020502050305020303" pitchFamily="18" charset="0"/>
              </a:rPr>
              <a:t> l’activité culturelle et économique du village</a:t>
            </a:r>
          </a:p>
          <a:p>
            <a:pPr lvl="0"/>
            <a:r>
              <a:rPr lang="fr-FR" sz="2800" b="1" dirty="0">
                <a:solidFill>
                  <a:srgbClr val="009393"/>
                </a:solidFill>
                <a:latin typeface="Goudy Old Style" panose="02020502050305020303" pitchFamily="18" charset="0"/>
              </a:rPr>
              <a:t>Développer</a:t>
            </a:r>
            <a:r>
              <a:rPr lang="fr-FR" sz="2800" dirty="0">
                <a:solidFill>
                  <a:srgbClr val="009393"/>
                </a:solidFill>
                <a:latin typeface="Goudy Old Style" panose="02020502050305020303" pitchFamily="18" charset="0"/>
              </a:rPr>
              <a:t> les interactions et les relations collaboratives entre les villageois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C71061-D2F0-4D25-8D53-8348AC747CD5}"/>
              </a:ext>
            </a:extLst>
          </p:cNvPr>
          <p:cNvSpPr txBox="1"/>
          <p:nvPr/>
        </p:nvSpPr>
        <p:spPr>
          <a:xfrm>
            <a:off x="7169426" y="2757468"/>
            <a:ext cx="4399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9393"/>
                </a:solidFill>
                <a:latin typeface="Goudy Old Style" panose="02020502050305020303" pitchFamily="18" charset="0"/>
              </a:rPr>
              <a:t>Dynamiser</a:t>
            </a:r>
            <a:r>
              <a:rPr lang="fr-FR" sz="2800" dirty="0">
                <a:solidFill>
                  <a:srgbClr val="009393"/>
                </a:solidFill>
                <a:latin typeface="Goudy Old Style" panose="02020502050305020303" pitchFamily="18" charset="0"/>
              </a:rPr>
              <a:t> la commercialité du village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1000" dirty="0">
              <a:latin typeface="Goudy Old Style" panose="020205020503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8601"/>
                </a:solidFill>
                <a:latin typeface="Goudy Old Style" panose="02020502050305020303" pitchFamily="18" charset="0"/>
              </a:rPr>
              <a:t>Penser</a:t>
            </a:r>
            <a:r>
              <a:rPr lang="fr-FR" sz="2800" dirty="0">
                <a:solidFill>
                  <a:srgbClr val="008601"/>
                </a:solidFill>
                <a:latin typeface="Goudy Old Style" panose="02020502050305020303" pitchFamily="18" charset="0"/>
              </a:rPr>
              <a:t> une mobilité efficace et innovante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1000" dirty="0">
              <a:latin typeface="Goudy Old Style" panose="020205020503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4A001E"/>
                </a:solidFill>
                <a:latin typeface="Goudy Old Style" panose="02020502050305020303" pitchFamily="18" charset="0"/>
              </a:rPr>
              <a:t>Embellir</a:t>
            </a:r>
            <a:r>
              <a:rPr lang="fr-FR" sz="2800" dirty="0">
                <a:solidFill>
                  <a:srgbClr val="4A001E"/>
                </a:solidFill>
                <a:latin typeface="Goudy Old Style" panose="02020502050305020303" pitchFamily="18" charset="0"/>
              </a:rPr>
              <a:t> les cœurs de bourg dans le respect de la nature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FC1869-621C-49D9-97D1-6D2C5AF54312}"/>
              </a:ext>
            </a:extLst>
          </p:cNvPr>
          <p:cNvSpPr txBox="1"/>
          <p:nvPr/>
        </p:nvSpPr>
        <p:spPr>
          <a:xfrm>
            <a:off x="940904" y="1670079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Goudy Old Style" panose="02020502050305020303" pitchFamily="18" charset="0"/>
              </a:rPr>
              <a:t>Objectif : attirer 100 nouveaux habitants sur une courte période, venant de zones urbaines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A85833-6D64-4819-BB4A-F7A11E3B6B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51717"/>
            <a:ext cx="124369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F354A31-D494-4294-A80A-0B8174BA74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985" y="2648386"/>
            <a:ext cx="1714500" cy="167427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931DDBC-DA04-4BF3-A2FE-1EF08ED76E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C141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872" y="2126532"/>
            <a:ext cx="2324978" cy="16385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61BA41-0029-4EEB-9157-A59D6235BA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315" y="2986844"/>
            <a:ext cx="1598579" cy="1532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000AE9-134A-4282-B501-452C85E8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27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solidFill>
                  <a:srgbClr val="009393"/>
                </a:solidFill>
                <a:latin typeface="Lucida Calligraphy" panose="03010101010101010101" pitchFamily="66" charset="0"/>
              </a:rPr>
              <a:t>Un village aux atouts nombreux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D744D4-43B0-49D1-BAF1-AE1E2DF519F3}"/>
              </a:ext>
            </a:extLst>
          </p:cNvPr>
          <p:cNvSpPr txBox="1"/>
          <p:nvPr/>
        </p:nvSpPr>
        <p:spPr>
          <a:xfrm>
            <a:off x="1044395" y="2782669"/>
            <a:ext cx="256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Logements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57C29F-8451-4DED-8C16-F67E4A92E2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t="17813" r="11595" b="33080"/>
          <a:stretch/>
        </p:blipFill>
        <p:spPr>
          <a:xfrm>
            <a:off x="537857" y="4444195"/>
            <a:ext cx="2127375" cy="135161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E7D26288-21DE-435E-A0FE-28E301A4ED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3247" y="3120055"/>
            <a:ext cx="2463760" cy="123115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F7E1D4A2-7C0E-4642-AD73-D865A10BAF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9240" y="3289850"/>
            <a:ext cx="2055257" cy="11450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A2C2416-8B2D-48FE-9789-084D0D9A8D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50" y="2096574"/>
            <a:ext cx="1656524" cy="1656524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5A3BF96-1EB1-4770-90B1-606B35160735}"/>
              </a:ext>
            </a:extLst>
          </p:cNvPr>
          <p:cNvSpPr txBox="1"/>
          <p:nvPr/>
        </p:nvSpPr>
        <p:spPr>
          <a:xfrm>
            <a:off x="6089682" y="3385857"/>
            <a:ext cx="187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Mobilité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D3595E-35C6-42A4-983C-6F122AF016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583" y="4367572"/>
            <a:ext cx="1537887" cy="13977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43AC20-E95C-4258-9CA4-39D4B70260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223" y="5513055"/>
            <a:ext cx="705004" cy="11826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315AC0-9C6C-474A-BD25-BAE926C7C9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227" y="5138404"/>
            <a:ext cx="2164402" cy="13899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06715A-B55C-49E1-8095-131060AF9A3F}"/>
              </a:ext>
            </a:extLst>
          </p:cNvPr>
          <p:cNvSpPr/>
          <p:nvPr/>
        </p:nvSpPr>
        <p:spPr>
          <a:xfrm>
            <a:off x="4931722" y="5751902"/>
            <a:ext cx="392005" cy="545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2FB6F1-FBE6-41CF-B7FA-03590BFC5F3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A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407" y="5159464"/>
            <a:ext cx="865157" cy="73135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97B849-F6FD-474D-99B0-0E6397328A72}"/>
              </a:ext>
            </a:extLst>
          </p:cNvPr>
          <p:cNvSpPr txBox="1"/>
          <p:nvPr/>
        </p:nvSpPr>
        <p:spPr>
          <a:xfrm>
            <a:off x="5101201" y="5525141"/>
            <a:ext cx="28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Connectivité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73C7B8-F464-4B62-976B-2ACB22DCA4D5}"/>
              </a:ext>
            </a:extLst>
          </p:cNvPr>
          <p:cNvSpPr txBox="1"/>
          <p:nvPr/>
        </p:nvSpPr>
        <p:spPr>
          <a:xfrm>
            <a:off x="722388" y="4823415"/>
            <a:ext cx="26796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600" dirty="0"/>
              <a:t>Commerces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E3F76A-C16A-4A1E-B9AD-71FE78D2E56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666" y="4886069"/>
            <a:ext cx="718931" cy="736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FA00C4-8A0A-4396-ACEE-CC8E7DB32A8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586" y="4255985"/>
            <a:ext cx="1122703" cy="11226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7EEA67-5D5B-45A2-8153-9A169722788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25372B1-7BA3-49C5-A855-8A7B644D460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58" y="4222557"/>
            <a:ext cx="1166736" cy="87711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A4BAD97-3BC6-47BE-9673-2D116D06111E}"/>
              </a:ext>
            </a:extLst>
          </p:cNvPr>
          <p:cNvSpPr txBox="1"/>
          <p:nvPr/>
        </p:nvSpPr>
        <p:spPr>
          <a:xfrm>
            <a:off x="9864870" y="423297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Loisirs</a:t>
            </a:r>
          </a:p>
        </p:txBody>
      </p:sp>
    </p:spTree>
    <p:extLst>
      <p:ext uri="{BB962C8B-B14F-4D97-AF65-F5344CB8AC3E}">
        <p14:creationId xmlns:p14="http://schemas.microsoft.com/office/powerpoint/2010/main" val="192290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76425-8222-4845-90FA-0CE5CCA2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09393"/>
                </a:solidFill>
                <a:latin typeface="Lucida Calligraphy" panose="03010101010101010101" pitchFamily="66" charset="0"/>
              </a:rPr>
              <a:t>Des commerces du quotidien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5AF5BF-69FF-47D3-8676-C1482D3F8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153" y="4013319"/>
            <a:ext cx="3462383" cy="265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2B1D04-B24B-47F4-ADEE-3F806070D9B3}"/>
              </a:ext>
            </a:extLst>
          </p:cNvPr>
          <p:cNvSpPr txBox="1"/>
          <p:nvPr/>
        </p:nvSpPr>
        <p:spPr>
          <a:xfrm>
            <a:off x="3106105" y="5938761"/>
            <a:ext cx="361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Relais de la Commanderie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EC8D2E-610F-490C-9FE8-3A864153DB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53" y="1266250"/>
            <a:ext cx="3931512" cy="255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201DD2-2D5F-4205-9016-37BB703E3B74}"/>
              </a:ext>
            </a:extLst>
          </p:cNvPr>
          <p:cNvSpPr txBox="1"/>
          <p:nvPr/>
        </p:nvSpPr>
        <p:spPr>
          <a:xfrm>
            <a:off x="3106105" y="2986710"/>
            <a:ext cx="346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    La Sellerie percheronne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58F389-CF28-4B23-98A2-DD1170D40AE2}"/>
              </a:ext>
            </a:extLst>
          </p:cNvPr>
          <p:cNvSpPr txBox="1"/>
          <p:nvPr/>
        </p:nvSpPr>
        <p:spPr>
          <a:xfrm>
            <a:off x="9166567" y="3759830"/>
            <a:ext cx="32819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Boulangerie/Pâtisserie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Producteurs locaux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Épicerie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Poste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Bar-tabac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Boutique de prêt-à-porter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Coiffeur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Garage, concessionnaire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BTP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Goudy Old Style" panose="02020502050305020303" pitchFamily="18" charset="0"/>
              </a:rPr>
              <a:t>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946F211-CC4A-4600-8542-7A6DFEDF9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6379" y="1138419"/>
            <a:ext cx="2921930" cy="255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38B995A-AF0E-471A-8817-366FF3B5316A}"/>
              </a:ext>
            </a:extLst>
          </p:cNvPr>
          <p:cNvSpPr txBox="1"/>
          <p:nvPr/>
        </p:nvSpPr>
        <p:spPr>
          <a:xfrm>
            <a:off x="8026379" y="2915643"/>
            <a:ext cx="275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 Pépinière/Paysagiste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1FF2004-A3AB-46AF-83A5-F2B06B7B85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62" y="1295773"/>
            <a:ext cx="2072663" cy="5373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BC1AD7-7990-487A-80B6-4A371963C617}"/>
              </a:ext>
            </a:extLst>
          </p:cNvPr>
          <p:cNvSpPr txBox="1"/>
          <p:nvPr/>
        </p:nvSpPr>
        <p:spPr>
          <a:xfrm>
            <a:off x="1030627" y="1583543"/>
            <a:ext cx="144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  Artisan confiturier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BE83271-2D05-4C10-ADEF-964B725846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749" y="4013319"/>
            <a:ext cx="2072664" cy="265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B6494B4-E1DA-4776-AEF5-04F826D9C3ED}"/>
              </a:ext>
            </a:extLst>
          </p:cNvPr>
          <p:cNvSpPr txBox="1"/>
          <p:nvPr/>
        </p:nvSpPr>
        <p:spPr>
          <a:xfrm>
            <a:off x="6985445" y="5918392"/>
            <a:ext cx="17519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   Boucherie-</a:t>
            </a:r>
          </a:p>
          <a:p>
            <a:pPr algn="ctr"/>
            <a:r>
              <a:rPr lang="fr-FR" sz="2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Charcuterie</a:t>
            </a:r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8A3265-EC2D-4FC3-8FC9-C906D6448B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308" y="6547077"/>
            <a:ext cx="124369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436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2309</TotalTime>
  <Words>569</Words>
  <Application>Microsoft Macintosh PowerPoint</Application>
  <PresentationFormat>Grand écran</PresentationFormat>
  <Paragraphs>168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Goudy Old Style</vt:lpstr>
      <vt:lpstr>Lucida Calligraphy</vt:lpstr>
      <vt:lpstr>Lucida Handwriting</vt:lpstr>
      <vt:lpstr>Trebuchet MS</vt:lpstr>
      <vt:lpstr>Wingdings 3</vt:lpstr>
      <vt:lpstr>Facette</vt:lpstr>
      <vt:lpstr>Présentation PowerPoint</vt:lpstr>
      <vt:lpstr>Couëtron au Perche</vt:lpstr>
      <vt:lpstr>Présentation PowerPoint</vt:lpstr>
      <vt:lpstr>Situation du logement au nord du  Loir-et-Cher</vt:lpstr>
      <vt:lpstr>Situation immobilière de  Couëtron-au-Perche</vt:lpstr>
      <vt:lpstr>Une population en baisse et vieillissante</vt:lpstr>
      <vt:lpstr>Hacker un village</vt:lpstr>
      <vt:lpstr>Un village aux atouts nombreux</vt:lpstr>
      <vt:lpstr>Des commerces du quotidien</vt:lpstr>
      <vt:lpstr>Une commune au patrimoine unique</vt:lpstr>
      <vt:lpstr> Une offre artistique et culturelle exceptionnelle</vt:lpstr>
      <vt:lpstr>Parcours de travail depuis un an</vt:lpstr>
      <vt:lpstr>Projet de jumelage « Franco-français » avec la commune d’Arcueil</vt:lpstr>
      <vt:lpstr>Contacts et liens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mairie couetron</dc:creator>
  <cp:lastModifiedBy>Sandra LE BRICQUIR</cp:lastModifiedBy>
  <cp:revision>157</cp:revision>
  <cp:lastPrinted>2021-10-14T10:48:39Z</cp:lastPrinted>
  <dcterms:created xsi:type="dcterms:W3CDTF">2020-05-11T08:20:47Z</dcterms:created>
  <dcterms:modified xsi:type="dcterms:W3CDTF">2021-11-10T09:35:34Z</dcterms:modified>
</cp:coreProperties>
</file>